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15" r:id="rId2"/>
    <p:sldId id="416" r:id="rId3"/>
    <p:sldId id="417" r:id="rId4"/>
    <p:sldId id="418" r:id="rId5"/>
    <p:sldId id="419" r:id="rId6"/>
    <p:sldId id="420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ACAB"/>
    <a:srgbClr val="BD47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3817" autoAdjust="0"/>
  </p:normalViewPr>
  <p:slideViewPr>
    <p:cSldViewPr snapToGrid="0">
      <p:cViewPr>
        <p:scale>
          <a:sx n="107" d="100"/>
          <a:sy n="107" d="100"/>
        </p:scale>
        <p:origin x="10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173A2E-FDEE-4267-987A-D9F9848C8B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C7B587-F369-4EBA-931E-27CAAB19C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7E8F5A-037A-4A61-8F9F-78D3B0ED21E1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8D9F430-0B33-4693-AE3C-FF2475B435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0865173-A9E3-4901-A687-F05215213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F04D5-3168-4F18-84CB-0B1824F7568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518666-FF05-4F03-87C4-A5BD2199EE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084CF71-0C99-4305-B279-17D91526CF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 picture containing green, sitting, white, sign&#10;&#10;Description automatically generated">
            <a:extLst>
              <a:ext uri="{FF2B5EF4-FFF2-40B4-BE49-F238E27FC236}">
                <a16:creationId xmlns:a16="http://schemas.microsoft.com/office/drawing/2014/main" id="{6CFC77EB-FCCB-44C4-B208-54F2C517D0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t="327" r="-2"/>
          <a:stretch>
            <a:fillRect/>
          </a:stretch>
        </p:blipFill>
        <p:spPr bwMode="auto">
          <a:xfrm>
            <a:off x="344488" y="0"/>
            <a:ext cx="8799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phic 14">
            <a:extLst>
              <a:ext uri="{FF2B5EF4-FFF2-40B4-BE49-F238E27FC236}">
                <a16:creationId xmlns:a16="http://schemas.microsoft.com/office/drawing/2014/main" id="{38190000-D9EE-4626-8C0A-DEBC9CFF1C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1" r="21249"/>
          <a:stretch>
            <a:fillRect/>
          </a:stretch>
        </p:blipFill>
        <p:spPr bwMode="gray">
          <a:xfrm>
            <a:off x="0" y="0"/>
            <a:ext cx="6872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67B7F8-C7AF-4266-BC5F-98DC7898C7F4}"/>
              </a:ext>
            </a:extLst>
          </p:cNvPr>
          <p:cNvSpPr txBox="1"/>
          <p:nvPr userDrawn="1"/>
        </p:nvSpPr>
        <p:spPr>
          <a:xfrm>
            <a:off x="574675" y="6396038"/>
            <a:ext cx="1493838" cy="195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75" dirty="0">
                <a:latin typeface="+mn-lt"/>
              </a:rPr>
              <a:t>Faegre Drinker Biddle &amp; Reath </a:t>
            </a:r>
            <a:r>
              <a:rPr lang="en-US" sz="525" dirty="0">
                <a:latin typeface="+mn-lt"/>
              </a:rPr>
              <a:t>LLP</a:t>
            </a:r>
            <a:endParaRPr lang="en-US" sz="675" dirty="0">
              <a:latin typeface="+mn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ADE89A9-E237-4DB2-8A10-297F0108A5E1}"/>
              </a:ext>
            </a:extLst>
          </p:cNvPr>
          <p:cNvCxnSpPr>
            <a:cxnSpLocks/>
          </p:cNvCxnSpPr>
          <p:nvPr userDrawn="1"/>
        </p:nvCxnSpPr>
        <p:spPr>
          <a:xfrm>
            <a:off x="628650" y="2895600"/>
            <a:ext cx="43846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2">
            <a:extLst>
              <a:ext uri="{FF2B5EF4-FFF2-40B4-BE49-F238E27FC236}">
                <a16:creationId xmlns:a16="http://schemas.microsoft.com/office/drawing/2014/main" id="{323748BA-C4C5-43DD-B56D-6F89640545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5440363"/>
            <a:ext cx="1541463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C24C83-DE4A-489C-A29F-F1A6987EA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660280"/>
            <a:ext cx="5202983" cy="997196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545C76-492D-40C3-AD04-0FF88F5C5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1" y="3171826"/>
            <a:ext cx="4385008" cy="952305"/>
          </a:xfrm>
        </p:spPr>
        <p:txBody>
          <a:bodyPr/>
          <a:lstStyle>
            <a:lvl1pPr marL="0" indent="0" algn="l">
              <a:buNone/>
              <a:defRPr sz="1800" b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463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4A98F345-368E-4388-A4D2-39CAE893A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5" t="8322" r="-2"/>
          <a:stretch>
            <a:fillRect/>
          </a:stretch>
        </p:blipFill>
        <p:spPr bwMode="auto">
          <a:xfrm>
            <a:off x="3298825" y="0"/>
            <a:ext cx="5845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5CCC0F-4CE2-4A63-B35E-BE7588236BB2}"/>
              </a:ext>
            </a:extLst>
          </p:cNvPr>
          <p:cNvCxnSpPr>
            <a:cxnSpLocks/>
          </p:cNvCxnSpPr>
          <p:nvPr userDrawn="1"/>
        </p:nvCxnSpPr>
        <p:spPr>
          <a:xfrm>
            <a:off x="3713163" y="2890838"/>
            <a:ext cx="480218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0">
            <a:extLst>
              <a:ext uri="{FF2B5EF4-FFF2-40B4-BE49-F238E27FC236}">
                <a16:creationId xmlns:a16="http://schemas.microsoft.com/office/drawing/2014/main" id="{EF78C872-6B99-45A7-BB85-FD50B8F2A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88" y="6175375"/>
            <a:ext cx="80168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0EEB94-5A5C-46FE-8830-6E3147321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242" y="762001"/>
            <a:ext cx="4802108" cy="1891078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D5B5C-1F48-4514-A902-6022DCB6E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3243" y="3186114"/>
            <a:ext cx="4389120" cy="914400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0"/>
          </p:nvPr>
        </p:nvSpPr>
        <p:spPr>
          <a:xfrm>
            <a:off x="-14288" y="2"/>
            <a:ext cx="3313748" cy="6857999"/>
          </a:xfrm>
          <a:solidFill>
            <a:schemeClr val="bg2"/>
          </a:solidFill>
        </p:spPr>
        <p:txBody>
          <a:bodyPr tIns="128016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7C7067C-686A-4220-A52C-E30D1B40B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Faegre Drinker Biddle &amp; Reath </a:t>
            </a:r>
            <a:r>
              <a:rPr lang="en-US" sz="525" dirty="0"/>
              <a:t>LLP</a:t>
            </a:r>
            <a:r>
              <a:rPr lang="en-US" dirty="0"/>
              <a:t>  </a:t>
            </a:r>
            <a:r>
              <a:rPr lang="en-US" dirty="0">
                <a:solidFill>
                  <a:schemeClr val="tx2"/>
                </a:solidFill>
              </a:rPr>
              <a:t>/</a:t>
            </a:r>
            <a:r>
              <a:rPr lang="en-US" dirty="0"/>
              <a:t>  faegredrinker.com 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5CBDFEE-2C29-4BC9-A5DE-E4E8D8A7F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32FD321-BFAA-4D49-BA3B-BBEC58119A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46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F53D4-D114-4320-9F8F-54C98329F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1915"/>
            <a:ext cx="7886700" cy="33239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2C411-F0BB-4CF9-9334-C0D1CAEAF4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600201"/>
            <a:ext cx="3886200" cy="45767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E503F-09E1-49E4-9604-E4EC33237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3886200" cy="45767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5F398-D57E-44E7-B450-85F86CEA74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Faegre Drinker Biddle &amp; Reath </a:t>
            </a:r>
            <a:r>
              <a:rPr lang="en-US" sz="525" dirty="0"/>
              <a:t>LLP</a:t>
            </a:r>
            <a:r>
              <a:rPr lang="en-US" dirty="0"/>
              <a:t>  </a:t>
            </a:r>
            <a:r>
              <a:rPr lang="en-US" dirty="0">
                <a:solidFill>
                  <a:schemeClr val="tx2"/>
                </a:solidFill>
              </a:rPr>
              <a:t>/</a:t>
            </a:r>
            <a:r>
              <a:rPr lang="en-US" dirty="0"/>
              <a:t>  faegredrinker.com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C2330-F677-4267-9F2A-E717D6CF7F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FD4E061-EB0D-40B3-BDA1-55A6BE8EF5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36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F53D4-D114-4320-9F8F-54C98329F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1915"/>
            <a:ext cx="7886700" cy="33239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2C411-F0BB-4CF9-9334-C0D1CAEAF4A2}"/>
              </a:ext>
            </a:extLst>
          </p:cNvPr>
          <p:cNvSpPr>
            <a:spLocks noGrp="1"/>
          </p:cNvSpPr>
          <p:nvPr>
            <p:ph sz="half" idx="1"/>
          </p:nvPr>
        </p:nvSpPr>
        <p:spPr bwMode="ltGray">
          <a:xfrm>
            <a:off x="628650" y="1492155"/>
            <a:ext cx="2468880" cy="2468880"/>
          </a:xfrm>
          <a:solidFill>
            <a:schemeClr val="accent6"/>
          </a:solidFill>
        </p:spPr>
        <p:txBody>
          <a:bodyPr lIns="182880" tIns="182880" rIns="182880" bIns="182880"/>
          <a:lstStyle>
            <a:lvl1pPr marL="0" indent="0">
              <a:spcAft>
                <a:spcPts val="450"/>
              </a:spcAft>
              <a:buNone/>
              <a:defRPr>
                <a:solidFill>
                  <a:schemeClr val="bg1"/>
                </a:solidFill>
              </a:defRPr>
            </a:lvl1pPr>
            <a:lvl2pPr marL="0" indent="0">
              <a:buNone/>
              <a:defRPr sz="12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9EFDD35-D612-4B99-B7D4-C2B5AFC54ADF}"/>
              </a:ext>
            </a:extLst>
          </p:cNvPr>
          <p:cNvSpPr>
            <a:spLocks noGrp="1"/>
          </p:cNvSpPr>
          <p:nvPr>
            <p:ph sz="half" idx="13"/>
          </p:nvPr>
        </p:nvSpPr>
        <p:spPr bwMode="ltGray">
          <a:xfrm>
            <a:off x="3322306" y="1492155"/>
            <a:ext cx="2499852" cy="2468880"/>
          </a:xfrm>
          <a:solidFill>
            <a:schemeClr val="accent1"/>
          </a:solidFill>
        </p:spPr>
        <p:txBody>
          <a:bodyPr lIns="182880" tIns="182880" rIns="182880" bIns="182880"/>
          <a:lstStyle>
            <a:lvl1pPr marL="0" indent="0">
              <a:spcAft>
                <a:spcPts val="450"/>
              </a:spcAft>
              <a:buNone/>
              <a:defRPr>
                <a:solidFill>
                  <a:schemeClr val="bg1"/>
                </a:solidFill>
              </a:defRPr>
            </a:lvl1pPr>
            <a:lvl2pPr marL="0" indent="0">
              <a:buNone/>
              <a:defRPr sz="12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1EA143E-6B5E-43FD-AF02-ABDFBCC09736}"/>
              </a:ext>
            </a:extLst>
          </p:cNvPr>
          <p:cNvSpPr>
            <a:spLocks noGrp="1"/>
          </p:cNvSpPr>
          <p:nvPr>
            <p:ph sz="half" idx="14"/>
          </p:nvPr>
        </p:nvSpPr>
        <p:spPr bwMode="ltGray">
          <a:xfrm>
            <a:off x="6015961" y="1492155"/>
            <a:ext cx="2499852" cy="2468880"/>
          </a:xfrm>
          <a:solidFill>
            <a:schemeClr val="accent3"/>
          </a:solidFill>
        </p:spPr>
        <p:txBody>
          <a:bodyPr lIns="182880" tIns="182880" rIns="182880" bIns="182880"/>
          <a:lstStyle>
            <a:lvl1pPr marL="0" indent="0">
              <a:spcAft>
                <a:spcPts val="450"/>
              </a:spcAft>
              <a:buNone/>
              <a:defRPr>
                <a:solidFill>
                  <a:schemeClr val="bg1"/>
                </a:solidFill>
              </a:defRPr>
            </a:lvl1pPr>
            <a:lvl2pPr marL="0" indent="0">
              <a:buNone/>
              <a:defRPr sz="12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DD28B78-40CA-4D70-98EF-96F46332DA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Faegre Drinker Biddle &amp; Reath </a:t>
            </a:r>
            <a:r>
              <a:rPr lang="en-US" sz="525" dirty="0"/>
              <a:t>LLP</a:t>
            </a:r>
            <a:r>
              <a:rPr lang="en-US" dirty="0"/>
              <a:t>  </a:t>
            </a:r>
            <a:r>
              <a:rPr lang="en-US" dirty="0">
                <a:solidFill>
                  <a:schemeClr val="tx2"/>
                </a:solidFill>
              </a:rPr>
              <a:t>/</a:t>
            </a:r>
            <a:r>
              <a:rPr lang="en-US" dirty="0"/>
              <a:t>  faegredrinker.com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472DA2-801A-4A01-BCCE-D704A97995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B2037-1059-4BFB-989E-F92CB769CF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873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ividual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BA15F4E-1C0B-40DD-AA9A-9B4F632649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8" t="8322" r="-3"/>
          <a:stretch>
            <a:fillRect/>
          </a:stretch>
        </p:blipFill>
        <p:spPr bwMode="auto">
          <a:xfrm>
            <a:off x="3589338" y="0"/>
            <a:ext cx="55546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EC3029BB-DFBC-42AD-B22F-6B93F859A9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88" y="6175375"/>
            <a:ext cx="80168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4C11C5B-C3E5-44DE-8BD8-4A6AAFCD8194}"/>
              </a:ext>
            </a:extLst>
          </p:cNvPr>
          <p:cNvCxnSpPr>
            <a:cxnSpLocks/>
          </p:cNvCxnSpPr>
          <p:nvPr userDrawn="1"/>
        </p:nvCxnSpPr>
        <p:spPr>
          <a:xfrm>
            <a:off x="4087813" y="2465388"/>
            <a:ext cx="4518025" cy="0"/>
          </a:xfrm>
          <a:prstGeom prst="line">
            <a:avLst/>
          </a:prstGeom>
          <a:ln>
            <a:solidFill>
              <a:srgbClr val="00B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310AE8-0DDF-43D3-9521-051062E9C3FC}"/>
              </a:ext>
            </a:extLst>
          </p:cNvPr>
          <p:cNvCxnSpPr>
            <a:cxnSpLocks/>
          </p:cNvCxnSpPr>
          <p:nvPr userDrawn="1"/>
        </p:nvCxnSpPr>
        <p:spPr>
          <a:xfrm flipV="1">
            <a:off x="628650" y="1660525"/>
            <a:ext cx="249396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1BF53D4-D114-4320-9F8F-54C98329F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4528"/>
            <a:ext cx="2493169" cy="112423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E503F-09E1-49E4-9604-E4EC33237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07181" y="2667000"/>
            <a:ext cx="4476036" cy="3307079"/>
          </a:xfrm>
        </p:spPr>
        <p:txBody>
          <a:bodyPr/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4951CAB-4A53-4E7D-B02C-BEFB93A17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ltGray">
          <a:xfrm>
            <a:off x="628650" y="2136117"/>
            <a:ext cx="2468880" cy="2468880"/>
          </a:xfrm>
          <a:solidFill>
            <a:schemeClr val="bg2"/>
          </a:solidFill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EEBD384-A924-47FB-B4B4-0ED3A1134F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3105" y="384528"/>
            <a:ext cx="4490112" cy="996950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4D52F445-C268-46C7-ACEE-D517382882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07181" y="1449127"/>
            <a:ext cx="4476036" cy="30175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107239" y="1757762"/>
            <a:ext cx="4475464" cy="301752"/>
          </a:xfrm>
        </p:spPr>
        <p:txBody>
          <a:bodyPr/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107239" y="2066396"/>
            <a:ext cx="4475464" cy="301752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EF99212-76AC-4BEC-87D3-05F871B4EF5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Faegre Drinker Biddle &amp; Reath </a:t>
            </a:r>
            <a:r>
              <a:rPr lang="en-US" sz="525" dirty="0"/>
              <a:t>LLP</a:t>
            </a:r>
            <a:r>
              <a:rPr lang="en-US" dirty="0"/>
              <a:t>  </a:t>
            </a:r>
            <a:r>
              <a:rPr lang="en-US" dirty="0">
                <a:solidFill>
                  <a:schemeClr val="tx2"/>
                </a:solidFill>
              </a:rPr>
              <a:t>/</a:t>
            </a:r>
            <a:r>
              <a:rPr lang="en-US" dirty="0"/>
              <a:t>  faegredrinker.com 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96F34C3-1544-4A00-8241-E38E3FEDC63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33CF08C-906C-4A17-AD90-EB2836970C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964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F6337D2-C2A6-4502-82D0-92CE258CF38C}"/>
              </a:ext>
            </a:extLst>
          </p:cNvPr>
          <p:cNvCxnSpPr/>
          <p:nvPr userDrawn="1"/>
        </p:nvCxnSpPr>
        <p:spPr>
          <a:xfrm>
            <a:off x="1285875" y="1800225"/>
            <a:ext cx="133985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68832A79-8BD9-4F32-A1B4-14B9EA563B7E}"/>
              </a:ext>
            </a:extLst>
          </p:cNvPr>
          <p:cNvCxnSpPr/>
          <p:nvPr userDrawn="1"/>
        </p:nvCxnSpPr>
        <p:spPr>
          <a:xfrm>
            <a:off x="3346450" y="1800225"/>
            <a:ext cx="133985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0D94C7C-690A-4CCD-A384-685BC48D5B7E}"/>
              </a:ext>
            </a:extLst>
          </p:cNvPr>
          <p:cNvCxnSpPr/>
          <p:nvPr userDrawn="1"/>
        </p:nvCxnSpPr>
        <p:spPr>
          <a:xfrm>
            <a:off x="5384800" y="1800225"/>
            <a:ext cx="133985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462681AE-F535-4DFC-B426-69EB93987E41}"/>
              </a:ext>
            </a:extLst>
          </p:cNvPr>
          <p:cNvCxnSpPr/>
          <p:nvPr userDrawn="1"/>
        </p:nvCxnSpPr>
        <p:spPr>
          <a:xfrm>
            <a:off x="7418388" y="1800225"/>
            <a:ext cx="133985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D666B132-9D78-403B-9928-88E7C0430CCB}"/>
              </a:ext>
            </a:extLst>
          </p:cNvPr>
          <p:cNvCxnSpPr/>
          <p:nvPr userDrawn="1"/>
        </p:nvCxnSpPr>
        <p:spPr>
          <a:xfrm>
            <a:off x="1279525" y="3143250"/>
            <a:ext cx="133985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A0A57BDF-7A0C-42F0-BAB1-C5F7F469F406}"/>
              </a:ext>
            </a:extLst>
          </p:cNvPr>
          <p:cNvCxnSpPr/>
          <p:nvPr userDrawn="1"/>
        </p:nvCxnSpPr>
        <p:spPr>
          <a:xfrm>
            <a:off x="3340100" y="3143250"/>
            <a:ext cx="133985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054DD63-5593-4632-869E-4FE25A0FBF20}"/>
              </a:ext>
            </a:extLst>
          </p:cNvPr>
          <p:cNvCxnSpPr/>
          <p:nvPr userDrawn="1"/>
        </p:nvCxnSpPr>
        <p:spPr>
          <a:xfrm>
            <a:off x="5378450" y="3143250"/>
            <a:ext cx="133985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FC7709B7-D3DF-4A10-8787-799BEE9F63E8}"/>
              </a:ext>
            </a:extLst>
          </p:cNvPr>
          <p:cNvCxnSpPr/>
          <p:nvPr userDrawn="1"/>
        </p:nvCxnSpPr>
        <p:spPr>
          <a:xfrm>
            <a:off x="7410450" y="3143250"/>
            <a:ext cx="134143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FC2AE078-61DA-463B-962F-474BCE3B50B6}"/>
              </a:ext>
            </a:extLst>
          </p:cNvPr>
          <p:cNvCxnSpPr/>
          <p:nvPr userDrawn="1"/>
        </p:nvCxnSpPr>
        <p:spPr>
          <a:xfrm>
            <a:off x="1271588" y="4400550"/>
            <a:ext cx="133985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33696D8B-F644-429F-8C0C-25E5245AEE73}"/>
              </a:ext>
            </a:extLst>
          </p:cNvPr>
          <p:cNvCxnSpPr/>
          <p:nvPr userDrawn="1"/>
        </p:nvCxnSpPr>
        <p:spPr>
          <a:xfrm>
            <a:off x="3332163" y="4400550"/>
            <a:ext cx="133985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B637DA6-B054-4D7A-A776-36F22BFD6918}"/>
              </a:ext>
            </a:extLst>
          </p:cNvPr>
          <p:cNvCxnSpPr/>
          <p:nvPr userDrawn="1"/>
        </p:nvCxnSpPr>
        <p:spPr>
          <a:xfrm>
            <a:off x="5370513" y="4400550"/>
            <a:ext cx="133985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C229C2C0-1303-4EEF-8030-3CA09596C0D8}"/>
              </a:ext>
            </a:extLst>
          </p:cNvPr>
          <p:cNvCxnSpPr/>
          <p:nvPr userDrawn="1"/>
        </p:nvCxnSpPr>
        <p:spPr>
          <a:xfrm>
            <a:off x="7404100" y="4400550"/>
            <a:ext cx="133985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AF38076-E2E3-4A59-B23A-6CFD2AE8ADC5}"/>
              </a:ext>
            </a:extLst>
          </p:cNvPr>
          <p:cNvCxnSpPr/>
          <p:nvPr userDrawn="1"/>
        </p:nvCxnSpPr>
        <p:spPr>
          <a:xfrm>
            <a:off x="1279525" y="5695950"/>
            <a:ext cx="133985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0B92AB89-1716-4FA1-8CD4-F5A7D5CD1D1D}"/>
              </a:ext>
            </a:extLst>
          </p:cNvPr>
          <p:cNvCxnSpPr/>
          <p:nvPr userDrawn="1"/>
        </p:nvCxnSpPr>
        <p:spPr>
          <a:xfrm>
            <a:off x="3340100" y="5695950"/>
            <a:ext cx="133985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AFB3DFF-A2E4-49B1-B946-3E23E0F831C1}"/>
              </a:ext>
            </a:extLst>
          </p:cNvPr>
          <p:cNvCxnSpPr/>
          <p:nvPr userDrawn="1"/>
        </p:nvCxnSpPr>
        <p:spPr>
          <a:xfrm>
            <a:off x="5378450" y="5695950"/>
            <a:ext cx="133985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950B013B-862E-4F42-B99D-0E330F2C06AF}"/>
              </a:ext>
            </a:extLst>
          </p:cNvPr>
          <p:cNvCxnSpPr/>
          <p:nvPr userDrawn="1"/>
        </p:nvCxnSpPr>
        <p:spPr>
          <a:xfrm>
            <a:off x="7410450" y="5695950"/>
            <a:ext cx="134143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2C957EA-7CEE-476A-B3F7-CC053B64B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1915"/>
            <a:ext cx="7886700" cy="332399"/>
          </a:xfrm>
        </p:spPr>
        <p:txBody>
          <a:bodyPr/>
          <a:lstStyle>
            <a:lvl1pPr>
              <a:defRPr sz="2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28649" y="1323975"/>
            <a:ext cx="617220" cy="621792"/>
          </a:xfrm>
          <a:solidFill>
            <a:schemeClr val="bg2"/>
          </a:solidFill>
        </p:spPr>
        <p:txBody>
          <a:bodyPr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sz="900" baseline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671763" y="1323975"/>
            <a:ext cx="617220" cy="621792"/>
          </a:xfrm>
          <a:solidFill>
            <a:schemeClr val="bg2"/>
          </a:solidFill>
        </p:spPr>
        <p:txBody>
          <a:bodyPr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714875" y="1323975"/>
            <a:ext cx="617220" cy="621792"/>
          </a:xfrm>
          <a:solidFill>
            <a:schemeClr val="bg2"/>
          </a:solidFill>
        </p:spPr>
        <p:txBody>
          <a:bodyPr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757988" y="1323975"/>
            <a:ext cx="617220" cy="621792"/>
          </a:xfrm>
          <a:solidFill>
            <a:schemeClr val="bg2"/>
          </a:solidFill>
        </p:spPr>
        <p:txBody>
          <a:bodyPr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628649" y="2625725"/>
            <a:ext cx="617220" cy="621792"/>
          </a:xfrm>
          <a:solidFill>
            <a:schemeClr val="bg2"/>
          </a:solidFill>
        </p:spPr>
        <p:txBody>
          <a:bodyPr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2671763" y="2625725"/>
            <a:ext cx="617220" cy="621792"/>
          </a:xfrm>
          <a:solidFill>
            <a:schemeClr val="bg2"/>
          </a:solidFill>
        </p:spPr>
        <p:txBody>
          <a:bodyPr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4714875" y="2625725"/>
            <a:ext cx="617220" cy="621792"/>
          </a:xfrm>
          <a:solidFill>
            <a:schemeClr val="bg2"/>
          </a:solidFill>
        </p:spPr>
        <p:txBody>
          <a:bodyPr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6757988" y="2625725"/>
            <a:ext cx="617220" cy="621792"/>
          </a:xfrm>
          <a:solidFill>
            <a:schemeClr val="bg2"/>
          </a:solidFill>
        </p:spPr>
        <p:txBody>
          <a:bodyPr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628649" y="3927475"/>
            <a:ext cx="617220" cy="621792"/>
          </a:xfrm>
          <a:solidFill>
            <a:schemeClr val="bg2"/>
          </a:solidFill>
        </p:spPr>
        <p:txBody>
          <a:bodyPr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9"/>
          </p:nvPr>
        </p:nvSpPr>
        <p:spPr>
          <a:xfrm>
            <a:off x="2671763" y="3927475"/>
            <a:ext cx="617220" cy="621792"/>
          </a:xfrm>
          <a:solidFill>
            <a:schemeClr val="bg2"/>
          </a:solidFill>
        </p:spPr>
        <p:txBody>
          <a:bodyPr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0"/>
          </p:nvPr>
        </p:nvSpPr>
        <p:spPr>
          <a:xfrm>
            <a:off x="4714875" y="3927475"/>
            <a:ext cx="617220" cy="621792"/>
          </a:xfrm>
          <a:solidFill>
            <a:schemeClr val="bg2"/>
          </a:solidFill>
        </p:spPr>
        <p:txBody>
          <a:bodyPr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1"/>
          </p:nvPr>
        </p:nvSpPr>
        <p:spPr>
          <a:xfrm>
            <a:off x="6757988" y="3927475"/>
            <a:ext cx="617220" cy="621792"/>
          </a:xfrm>
          <a:solidFill>
            <a:schemeClr val="bg2"/>
          </a:solidFill>
        </p:spPr>
        <p:txBody>
          <a:bodyPr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22"/>
          </p:nvPr>
        </p:nvSpPr>
        <p:spPr>
          <a:xfrm>
            <a:off x="628649" y="5229225"/>
            <a:ext cx="617220" cy="621792"/>
          </a:xfrm>
          <a:solidFill>
            <a:schemeClr val="bg2"/>
          </a:solidFill>
        </p:spPr>
        <p:txBody>
          <a:bodyPr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23"/>
          </p:nvPr>
        </p:nvSpPr>
        <p:spPr>
          <a:xfrm>
            <a:off x="2671763" y="5229225"/>
            <a:ext cx="617220" cy="621792"/>
          </a:xfrm>
          <a:solidFill>
            <a:schemeClr val="bg2"/>
          </a:solidFill>
        </p:spPr>
        <p:txBody>
          <a:bodyPr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24"/>
          </p:nvPr>
        </p:nvSpPr>
        <p:spPr>
          <a:xfrm>
            <a:off x="4714875" y="5229225"/>
            <a:ext cx="617220" cy="621792"/>
          </a:xfrm>
          <a:solidFill>
            <a:schemeClr val="bg2"/>
          </a:solidFill>
        </p:spPr>
        <p:txBody>
          <a:bodyPr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25"/>
          </p:nvPr>
        </p:nvSpPr>
        <p:spPr>
          <a:xfrm>
            <a:off x="6757988" y="5229225"/>
            <a:ext cx="617220" cy="621792"/>
          </a:xfrm>
          <a:solidFill>
            <a:schemeClr val="bg2"/>
          </a:solidFill>
        </p:spPr>
        <p:txBody>
          <a:bodyPr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37" name="Content Placeholder 3">
            <a:extLst>
              <a:ext uri="{FF2B5EF4-FFF2-40B4-BE49-F238E27FC236}">
                <a16:creationId xmlns:a16="http://schemas.microsoft.com/office/drawing/2014/main" id="{E9610BC8-FAF5-4575-9FD6-F9D8F5092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6367" y="1849867"/>
            <a:ext cx="1339897" cy="157737"/>
          </a:xfrm>
          <a:ln>
            <a:noFill/>
          </a:ln>
        </p:spPr>
        <p:txBody>
          <a:bodyPr/>
          <a:lstStyle>
            <a:lvl1pPr marL="0" indent="0">
              <a:lnSpc>
                <a:spcPct val="100000"/>
              </a:lnSpc>
              <a:buNone/>
              <a:defRPr sz="675" b="0">
                <a:solidFill>
                  <a:srgbClr val="A2ACAB"/>
                </a:solidFill>
              </a:defRPr>
            </a:lvl1pPr>
            <a:lvl2pPr marL="128588" indent="-128588">
              <a:lnSpc>
                <a:spcPct val="100000"/>
              </a:lnSpc>
              <a:defRPr sz="750">
                <a:solidFill>
                  <a:schemeClr val="tx1"/>
                </a:solidFill>
              </a:defRPr>
            </a:lvl2pPr>
            <a:lvl3pPr marL="342900" indent="0">
              <a:buNone/>
              <a:defRPr sz="825">
                <a:solidFill>
                  <a:schemeClr val="bg1"/>
                </a:solidFill>
              </a:defRPr>
            </a:lvl3pPr>
            <a:lvl4pPr>
              <a:defRPr sz="788">
                <a:solidFill>
                  <a:schemeClr val="bg1"/>
                </a:solidFill>
              </a:defRPr>
            </a:lvl4pPr>
            <a:lvl5pPr>
              <a:defRPr sz="78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Text Placeholder 18">
            <a:extLst>
              <a:ext uri="{FF2B5EF4-FFF2-40B4-BE49-F238E27FC236}">
                <a16:creationId xmlns:a16="http://schemas.microsoft.com/office/drawing/2014/main" id="{461806B1-C772-4DFA-B3BD-6A5461CF967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86367" y="1530867"/>
            <a:ext cx="1339897" cy="193899"/>
          </a:xfrm>
        </p:spPr>
        <p:txBody>
          <a:bodyPr/>
          <a:lstStyle>
            <a:lvl1pPr marL="0" indent="0">
              <a:buNone/>
              <a:defRPr sz="750" b="0" i="0">
                <a:solidFill>
                  <a:schemeClr val="tx1"/>
                </a:solidFill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ext Placeholder 18">
            <a:extLst>
              <a:ext uri="{FF2B5EF4-FFF2-40B4-BE49-F238E27FC236}">
                <a16:creationId xmlns:a16="http://schemas.microsoft.com/office/drawing/2014/main" id="{6C26A006-EBC0-40B4-ACB8-73907BA573C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86367" y="1221009"/>
            <a:ext cx="1339897" cy="276999"/>
          </a:xfrm>
        </p:spPr>
        <p:txBody>
          <a:bodyPr anchor="b"/>
          <a:lstStyle>
            <a:lvl1pPr marL="0" indent="0">
              <a:buNone/>
              <a:defRPr sz="900" b="1">
                <a:solidFill>
                  <a:schemeClr val="tx1"/>
                </a:solidFill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9610BC8-FAF5-4575-9FD6-F9D8F5092567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3346489" y="1849867"/>
            <a:ext cx="1339897" cy="15773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675" b="0">
                <a:solidFill>
                  <a:srgbClr val="A2ACAB"/>
                </a:solidFill>
              </a:defRPr>
            </a:lvl1pPr>
            <a:lvl2pPr marL="128588" indent="-128588">
              <a:lnSpc>
                <a:spcPct val="100000"/>
              </a:lnSpc>
              <a:defRPr sz="750">
                <a:solidFill>
                  <a:schemeClr val="tx1"/>
                </a:solidFill>
              </a:defRPr>
            </a:lvl2pPr>
            <a:lvl3pPr marL="342900" indent="0">
              <a:buNone/>
              <a:defRPr sz="825">
                <a:solidFill>
                  <a:schemeClr val="bg1"/>
                </a:solidFill>
              </a:defRPr>
            </a:lvl3pPr>
            <a:lvl4pPr>
              <a:defRPr sz="788">
                <a:solidFill>
                  <a:schemeClr val="bg1"/>
                </a:solidFill>
              </a:defRPr>
            </a:lvl4pPr>
            <a:lvl5pPr>
              <a:defRPr sz="78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Text Placeholder 18">
            <a:extLst>
              <a:ext uri="{FF2B5EF4-FFF2-40B4-BE49-F238E27FC236}">
                <a16:creationId xmlns:a16="http://schemas.microsoft.com/office/drawing/2014/main" id="{461806B1-C772-4DFA-B3BD-6A5461CF96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346489" y="1530867"/>
            <a:ext cx="1339897" cy="193899"/>
          </a:xfrm>
        </p:spPr>
        <p:txBody>
          <a:bodyPr/>
          <a:lstStyle>
            <a:lvl1pPr marL="0" indent="0">
              <a:buNone/>
              <a:defRPr sz="750" b="0" i="0">
                <a:solidFill>
                  <a:schemeClr val="tx1"/>
                </a:solidFill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Text Placeholder 18">
            <a:extLst>
              <a:ext uri="{FF2B5EF4-FFF2-40B4-BE49-F238E27FC236}">
                <a16:creationId xmlns:a16="http://schemas.microsoft.com/office/drawing/2014/main" id="{6C26A006-EBC0-40B4-ACB8-73907BA573C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346489" y="1221009"/>
            <a:ext cx="1339897" cy="276999"/>
          </a:xfrm>
        </p:spPr>
        <p:txBody>
          <a:bodyPr anchor="b"/>
          <a:lstStyle>
            <a:lvl1pPr marL="0" indent="0">
              <a:buNone/>
              <a:defRPr sz="900" b="1">
                <a:solidFill>
                  <a:schemeClr val="tx1"/>
                </a:solidFill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Content Placeholder 3">
            <a:extLst>
              <a:ext uri="{FF2B5EF4-FFF2-40B4-BE49-F238E27FC236}">
                <a16:creationId xmlns:a16="http://schemas.microsoft.com/office/drawing/2014/main" id="{E9610BC8-FAF5-4575-9FD6-F9D8F5092567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5384823" y="1849867"/>
            <a:ext cx="1339897" cy="15773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675" b="0">
                <a:solidFill>
                  <a:srgbClr val="A2ACAB"/>
                </a:solidFill>
              </a:defRPr>
            </a:lvl1pPr>
            <a:lvl2pPr marL="128588" indent="-128588">
              <a:lnSpc>
                <a:spcPct val="100000"/>
              </a:lnSpc>
              <a:defRPr sz="750">
                <a:solidFill>
                  <a:schemeClr val="tx1"/>
                </a:solidFill>
              </a:defRPr>
            </a:lvl2pPr>
            <a:lvl3pPr marL="342900" indent="0">
              <a:buNone/>
              <a:defRPr sz="825">
                <a:solidFill>
                  <a:schemeClr val="bg1"/>
                </a:solidFill>
              </a:defRPr>
            </a:lvl3pPr>
            <a:lvl4pPr>
              <a:defRPr sz="788">
                <a:solidFill>
                  <a:schemeClr val="bg1"/>
                </a:solidFill>
              </a:defRPr>
            </a:lvl4pPr>
            <a:lvl5pPr>
              <a:defRPr sz="78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Text Placeholder 18">
            <a:extLst>
              <a:ext uri="{FF2B5EF4-FFF2-40B4-BE49-F238E27FC236}">
                <a16:creationId xmlns:a16="http://schemas.microsoft.com/office/drawing/2014/main" id="{461806B1-C772-4DFA-B3BD-6A5461CF967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84823" y="1530867"/>
            <a:ext cx="1339897" cy="193899"/>
          </a:xfrm>
        </p:spPr>
        <p:txBody>
          <a:bodyPr/>
          <a:lstStyle>
            <a:lvl1pPr marL="0" indent="0">
              <a:buNone/>
              <a:defRPr sz="750" b="0" i="0">
                <a:solidFill>
                  <a:schemeClr val="tx1"/>
                </a:solidFill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Text Placeholder 18">
            <a:extLst>
              <a:ext uri="{FF2B5EF4-FFF2-40B4-BE49-F238E27FC236}">
                <a16:creationId xmlns:a16="http://schemas.microsoft.com/office/drawing/2014/main" id="{6C26A006-EBC0-40B4-ACB8-73907BA573C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84823" y="1221009"/>
            <a:ext cx="1339897" cy="276999"/>
          </a:xfrm>
        </p:spPr>
        <p:txBody>
          <a:bodyPr anchor="b"/>
          <a:lstStyle>
            <a:lvl1pPr marL="0" indent="0">
              <a:buNone/>
              <a:defRPr sz="900" b="1">
                <a:solidFill>
                  <a:schemeClr val="tx1"/>
                </a:solidFill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7" name="Content Placeholder 3">
            <a:extLst>
              <a:ext uri="{FF2B5EF4-FFF2-40B4-BE49-F238E27FC236}">
                <a16:creationId xmlns:a16="http://schemas.microsoft.com/office/drawing/2014/main" id="{E9610BC8-FAF5-4575-9FD6-F9D8F5092567}"/>
              </a:ext>
            </a:extLst>
          </p:cNvPr>
          <p:cNvSpPr>
            <a:spLocks noGrp="1"/>
          </p:cNvSpPr>
          <p:nvPr>
            <p:ph sz="half" idx="34"/>
          </p:nvPr>
        </p:nvSpPr>
        <p:spPr>
          <a:xfrm>
            <a:off x="7418341" y="1863202"/>
            <a:ext cx="1339897" cy="15773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675" b="0">
                <a:solidFill>
                  <a:srgbClr val="A2ACAB"/>
                </a:solidFill>
              </a:defRPr>
            </a:lvl1pPr>
            <a:lvl2pPr marL="128588" indent="-128588">
              <a:lnSpc>
                <a:spcPct val="100000"/>
              </a:lnSpc>
              <a:defRPr sz="750">
                <a:solidFill>
                  <a:schemeClr val="tx1"/>
                </a:solidFill>
              </a:defRPr>
            </a:lvl2pPr>
            <a:lvl3pPr marL="342900" indent="0">
              <a:buNone/>
              <a:defRPr sz="825">
                <a:solidFill>
                  <a:schemeClr val="bg1"/>
                </a:solidFill>
              </a:defRPr>
            </a:lvl3pPr>
            <a:lvl4pPr>
              <a:defRPr sz="788">
                <a:solidFill>
                  <a:schemeClr val="bg1"/>
                </a:solidFill>
              </a:defRPr>
            </a:lvl4pPr>
            <a:lvl5pPr>
              <a:defRPr sz="78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8" name="Text Placeholder 18">
            <a:extLst>
              <a:ext uri="{FF2B5EF4-FFF2-40B4-BE49-F238E27FC236}">
                <a16:creationId xmlns:a16="http://schemas.microsoft.com/office/drawing/2014/main" id="{461806B1-C772-4DFA-B3BD-6A5461CF967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418341" y="1544202"/>
            <a:ext cx="1339897" cy="193899"/>
          </a:xfrm>
        </p:spPr>
        <p:txBody>
          <a:bodyPr/>
          <a:lstStyle>
            <a:lvl1pPr marL="0" indent="0">
              <a:buNone/>
              <a:defRPr sz="750" b="0" i="0">
                <a:solidFill>
                  <a:schemeClr val="tx1"/>
                </a:solidFill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9" name="Text Placeholder 18">
            <a:extLst>
              <a:ext uri="{FF2B5EF4-FFF2-40B4-BE49-F238E27FC236}">
                <a16:creationId xmlns:a16="http://schemas.microsoft.com/office/drawing/2014/main" id="{6C26A006-EBC0-40B4-ACB8-73907BA573C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418341" y="1234344"/>
            <a:ext cx="1339897" cy="276999"/>
          </a:xfrm>
        </p:spPr>
        <p:txBody>
          <a:bodyPr anchor="b"/>
          <a:lstStyle>
            <a:lvl1pPr marL="0" indent="0">
              <a:buNone/>
              <a:defRPr sz="900" b="1">
                <a:solidFill>
                  <a:schemeClr val="tx1"/>
                </a:solidFill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4" name="Content Placeholder 3">
            <a:extLst>
              <a:ext uri="{FF2B5EF4-FFF2-40B4-BE49-F238E27FC236}">
                <a16:creationId xmlns:a16="http://schemas.microsoft.com/office/drawing/2014/main" id="{E9610BC8-FAF5-4575-9FD6-F9D8F5092567}"/>
              </a:ext>
            </a:extLst>
          </p:cNvPr>
          <p:cNvSpPr>
            <a:spLocks noGrp="1"/>
          </p:cNvSpPr>
          <p:nvPr>
            <p:ph sz="half" idx="37"/>
          </p:nvPr>
        </p:nvSpPr>
        <p:spPr>
          <a:xfrm>
            <a:off x="1286367" y="3195896"/>
            <a:ext cx="1339897" cy="17068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675" b="0">
                <a:solidFill>
                  <a:srgbClr val="A2ACAB"/>
                </a:solidFill>
              </a:defRPr>
            </a:lvl1pPr>
            <a:lvl2pPr marL="128588" indent="-128588">
              <a:lnSpc>
                <a:spcPct val="100000"/>
              </a:lnSpc>
              <a:defRPr sz="750">
                <a:solidFill>
                  <a:schemeClr val="tx1"/>
                </a:solidFill>
              </a:defRPr>
            </a:lvl2pPr>
            <a:lvl3pPr marL="342900" indent="0">
              <a:buNone/>
              <a:defRPr sz="825">
                <a:solidFill>
                  <a:schemeClr val="bg1"/>
                </a:solidFill>
              </a:defRPr>
            </a:lvl3pPr>
            <a:lvl4pPr>
              <a:defRPr sz="788">
                <a:solidFill>
                  <a:schemeClr val="bg1"/>
                </a:solidFill>
              </a:defRPr>
            </a:lvl4pPr>
            <a:lvl5pPr>
              <a:defRPr sz="78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5" name="Text Placeholder 18">
            <a:extLst>
              <a:ext uri="{FF2B5EF4-FFF2-40B4-BE49-F238E27FC236}">
                <a16:creationId xmlns:a16="http://schemas.microsoft.com/office/drawing/2014/main" id="{461806B1-C772-4DFA-B3BD-6A5461CF967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286367" y="2876896"/>
            <a:ext cx="1339897" cy="193899"/>
          </a:xfrm>
        </p:spPr>
        <p:txBody>
          <a:bodyPr/>
          <a:lstStyle>
            <a:lvl1pPr marL="0" indent="0">
              <a:buNone/>
              <a:defRPr sz="750" b="0" i="0">
                <a:solidFill>
                  <a:schemeClr val="tx1"/>
                </a:solidFill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6" name="Text Placeholder 18">
            <a:extLst>
              <a:ext uri="{FF2B5EF4-FFF2-40B4-BE49-F238E27FC236}">
                <a16:creationId xmlns:a16="http://schemas.microsoft.com/office/drawing/2014/main" id="{6C26A006-EBC0-40B4-ACB8-73907BA573C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286367" y="2567038"/>
            <a:ext cx="1339897" cy="276999"/>
          </a:xfrm>
        </p:spPr>
        <p:txBody>
          <a:bodyPr anchor="b"/>
          <a:lstStyle>
            <a:lvl1pPr marL="0" indent="0">
              <a:buNone/>
              <a:defRPr sz="900" b="1">
                <a:solidFill>
                  <a:schemeClr val="tx1"/>
                </a:solidFill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7" name="Content Placeholder 3">
            <a:extLst>
              <a:ext uri="{FF2B5EF4-FFF2-40B4-BE49-F238E27FC236}">
                <a16:creationId xmlns:a16="http://schemas.microsoft.com/office/drawing/2014/main" id="{E9610BC8-FAF5-4575-9FD6-F9D8F5092567}"/>
              </a:ext>
            </a:extLst>
          </p:cNvPr>
          <p:cNvSpPr>
            <a:spLocks noGrp="1"/>
          </p:cNvSpPr>
          <p:nvPr>
            <p:ph sz="half" idx="40"/>
          </p:nvPr>
        </p:nvSpPr>
        <p:spPr>
          <a:xfrm>
            <a:off x="3346489" y="3195896"/>
            <a:ext cx="1339897" cy="17068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675" b="0">
                <a:solidFill>
                  <a:srgbClr val="A2ACAB"/>
                </a:solidFill>
              </a:defRPr>
            </a:lvl1pPr>
            <a:lvl2pPr marL="128588" indent="-128588">
              <a:lnSpc>
                <a:spcPct val="100000"/>
              </a:lnSpc>
              <a:defRPr sz="750">
                <a:solidFill>
                  <a:schemeClr val="tx1"/>
                </a:solidFill>
              </a:defRPr>
            </a:lvl2pPr>
            <a:lvl3pPr marL="342900" indent="0">
              <a:buNone/>
              <a:defRPr sz="825">
                <a:solidFill>
                  <a:schemeClr val="bg1"/>
                </a:solidFill>
              </a:defRPr>
            </a:lvl3pPr>
            <a:lvl4pPr>
              <a:defRPr sz="788">
                <a:solidFill>
                  <a:schemeClr val="bg1"/>
                </a:solidFill>
              </a:defRPr>
            </a:lvl4pPr>
            <a:lvl5pPr>
              <a:defRPr sz="78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8" name="Text Placeholder 18">
            <a:extLst>
              <a:ext uri="{FF2B5EF4-FFF2-40B4-BE49-F238E27FC236}">
                <a16:creationId xmlns:a16="http://schemas.microsoft.com/office/drawing/2014/main" id="{461806B1-C772-4DFA-B3BD-6A5461CF9672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346489" y="2876896"/>
            <a:ext cx="1339897" cy="193899"/>
          </a:xfrm>
        </p:spPr>
        <p:txBody>
          <a:bodyPr/>
          <a:lstStyle>
            <a:lvl1pPr marL="0" indent="0">
              <a:buNone/>
              <a:defRPr sz="750" b="0" i="0">
                <a:solidFill>
                  <a:schemeClr val="tx1"/>
                </a:solidFill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9" name="Text Placeholder 18">
            <a:extLst>
              <a:ext uri="{FF2B5EF4-FFF2-40B4-BE49-F238E27FC236}">
                <a16:creationId xmlns:a16="http://schemas.microsoft.com/office/drawing/2014/main" id="{6C26A006-EBC0-40B4-ACB8-73907BA573CF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346489" y="2567038"/>
            <a:ext cx="1339897" cy="276999"/>
          </a:xfrm>
        </p:spPr>
        <p:txBody>
          <a:bodyPr anchor="b"/>
          <a:lstStyle>
            <a:lvl1pPr marL="0" indent="0">
              <a:buNone/>
              <a:defRPr sz="900" b="1">
                <a:solidFill>
                  <a:schemeClr val="tx1"/>
                </a:solidFill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0" name="Content Placeholder 3">
            <a:extLst>
              <a:ext uri="{FF2B5EF4-FFF2-40B4-BE49-F238E27FC236}">
                <a16:creationId xmlns:a16="http://schemas.microsoft.com/office/drawing/2014/main" id="{E9610BC8-FAF5-4575-9FD6-F9D8F5092567}"/>
              </a:ext>
            </a:extLst>
          </p:cNvPr>
          <p:cNvSpPr>
            <a:spLocks noGrp="1"/>
          </p:cNvSpPr>
          <p:nvPr>
            <p:ph sz="half" idx="43"/>
          </p:nvPr>
        </p:nvSpPr>
        <p:spPr>
          <a:xfrm>
            <a:off x="5384823" y="3195896"/>
            <a:ext cx="1339897" cy="17068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675" b="0">
                <a:solidFill>
                  <a:srgbClr val="A2ACAB"/>
                </a:solidFill>
              </a:defRPr>
            </a:lvl1pPr>
            <a:lvl2pPr marL="128588" indent="-128588">
              <a:lnSpc>
                <a:spcPct val="100000"/>
              </a:lnSpc>
              <a:defRPr sz="750">
                <a:solidFill>
                  <a:schemeClr val="tx1"/>
                </a:solidFill>
              </a:defRPr>
            </a:lvl2pPr>
            <a:lvl3pPr marL="342900" indent="0">
              <a:buNone/>
              <a:defRPr sz="825">
                <a:solidFill>
                  <a:schemeClr val="bg1"/>
                </a:solidFill>
              </a:defRPr>
            </a:lvl3pPr>
            <a:lvl4pPr>
              <a:defRPr sz="788">
                <a:solidFill>
                  <a:schemeClr val="bg1"/>
                </a:solidFill>
              </a:defRPr>
            </a:lvl4pPr>
            <a:lvl5pPr>
              <a:defRPr sz="78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1" name="Text Placeholder 18">
            <a:extLst>
              <a:ext uri="{FF2B5EF4-FFF2-40B4-BE49-F238E27FC236}">
                <a16:creationId xmlns:a16="http://schemas.microsoft.com/office/drawing/2014/main" id="{461806B1-C772-4DFA-B3BD-6A5461CF9672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384823" y="2876896"/>
            <a:ext cx="1339897" cy="193899"/>
          </a:xfrm>
        </p:spPr>
        <p:txBody>
          <a:bodyPr/>
          <a:lstStyle>
            <a:lvl1pPr marL="0" indent="0">
              <a:buNone/>
              <a:defRPr sz="750" b="0" i="0">
                <a:solidFill>
                  <a:schemeClr val="tx1"/>
                </a:solidFill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2" name="Text Placeholder 18">
            <a:extLst>
              <a:ext uri="{FF2B5EF4-FFF2-40B4-BE49-F238E27FC236}">
                <a16:creationId xmlns:a16="http://schemas.microsoft.com/office/drawing/2014/main" id="{6C26A006-EBC0-40B4-ACB8-73907BA573CF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384823" y="2567038"/>
            <a:ext cx="1339897" cy="276999"/>
          </a:xfrm>
        </p:spPr>
        <p:txBody>
          <a:bodyPr anchor="b"/>
          <a:lstStyle>
            <a:lvl1pPr marL="0" indent="0">
              <a:buNone/>
              <a:defRPr sz="900" b="1">
                <a:solidFill>
                  <a:schemeClr val="tx1"/>
                </a:solidFill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" name="Content Placeholder 3">
            <a:extLst>
              <a:ext uri="{FF2B5EF4-FFF2-40B4-BE49-F238E27FC236}">
                <a16:creationId xmlns:a16="http://schemas.microsoft.com/office/drawing/2014/main" id="{E9610BC8-FAF5-4575-9FD6-F9D8F5092567}"/>
              </a:ext>
            </a:extLst>
          </p:cNvPr>
          <p:cNvSpPr>
            <a:spLocks noGrp="1"/>
          </p:cNvSpPr>
          <p:nvPr>
            <p:ph sz="half" idx="46"/>
          </p:nvPr>
        </p:nvSpPr>
        <p:spPr>
          <a:xfrm>
            <a:off x="7418341" y="3209231"/>
            <a:ext cx="1339897" cy="17068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675" b="0">
                <a:solidFill>
                  <a:srgbClr val="A2ACAB"/>
                </a:solidFill>
              </a:defRPr>
            </a:lvl1pPr>
            <a:lvl2pPr marL="128588" indent="-128588">
              <a:lnSpc>
                <a:spcPct val="100000"/>
              </a:lnSpc>
              <a:defRPr sz="750">
                <a:solidFill>
                  <a:schemeClr val="tx1"/>
                </a:solidFill>
              </a:defRPr>
            </a:lvl2pPr>
            <a:lvl3pPr marL="342900" indent="0">
              <a:buNone/>
              <a:defRPr sz="825">
                <a:solidFill>
                  <a:schemeClr val="bg1"/>
                </a:solidFill>
              </a:defRPr>
            </a:lvl3pPr>
            <a:lvl4pPr>
              <a:defRPr sz="788">
                <a:solidFill>
                  <a:schemeClr val="bg1"/>
                </a:solidFill>
              </a:defRPr>
            </a:lvl4pPr>
            <a:lvl5pPr>
              <a:defRPr sz="78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4" name="Text Placeholder 18">
            <a:extLst>
              <a:ext uri="{FF2B5EF4-FFF2-40B4-BE49-F238E27FC236}">
                <a16:creationId xmlns:a16="http://schemas.microsoft.com/office/drawing/2014/main" id="{461806B1-C772-4DFA-B3BD-6A5461CF9672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418341" y="2890231"/>
            <a:ext cx="1339897" cy="193899"/>
          </a:xfrm>
        </p:spPr>
        <p:txBody>
          <a:bodyPr/>
          <a:lstStyle>
            <a:lvl1pPr marL="0" indent="0">
              <a:buNone/>
              <a:defRPr sz="750" b="0" i="0">
                <a:solidFill>
                  <a:schemeClr val="tx1"/>
                </a:solidFill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" name="Text Placeholder 18">
            <a:extLst>
              <a:ext uri="{FF2B5EF4-FFF2-40B4-BE49-F238E27FC236}">
                <a16:creationId xmlns:a16="http://schemas.microsoft.com/office/drawing/2014/main" id="{6C26A006-EBC0-40B4-ACB8-73907BA573CF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7418341" y="2580373"/>
            <a:ext cx="1339897" cy="276999"/>
          </a:xfrm>
        </p:spPr>
        <p:txBody>
          <a:bodyPr anchor="b"/>
          <a:lstStyle>
            <a:lvl1pPr marL="0" indent="0">
              <a:buNone/>
              <a:defRPr sz="900" b="1">
                <a:solidFill>
                  <a:schemeClr val="tx1"/>
                </a:solidFill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6" name="Content Placeholder 3">
            <a:extLst>
              <a:ext uri="{FF2B5EF4-FFF2-40B4-BE49-F238E27FC236}">
                <a16:creationId xmlns:a16="http://schemas.microsoft.com/office/drawing/2014/main" id="{E9610BC8-FAF5-4575-9FD6-F9D8F5092567}"/>
              </a:ext>
            </a:extLst>
          </p:cNvPr>
          <p:cNvSpPr>
            <a:spLocks noGrp="1"/>
          </p:cNvSpPr>
          <p:nvPr>
            <p:ph sz="half" idx="49"/>
          </p:nvPr>
        </p:nvSpPr>
        <p:spPr>
          <a:xfrm>
            <a:off x="1286367" y="4453622"/>
            <a:ext cx="1339897" cy="16870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675" b="0">
                <a:solidFill>
                  <a:srgbClr val="A2ACAB"/>
                </a:solidFill>
              </a:defRPr>
            </a:lvl1pPr>
            <a:lvl2pPr marL="128588" indent="-128588">
              <a:lnSpc>
                <a:spcPct val="100000"/>
              </a:lnSpc>
              <a:defRPr sz="750">
                <a:solidFill>
                  <a:schemeClr val="tx1"/>
                </a:solidFill>
              </a:defRPr>
            </a:lvl2pPr>
            <a:lvl3pPr marL="342900" indent="0">
              <a:buNone/>
              <a:defRPr sz="825">
                <a:solidFill>
                  <a:schemeClr val="bg1"/>
                </a:solidFill>
              </a:defRPr>
            </a:lvl3pPr>
            <a:lvl4pPr>
              <a:defRPr sz="788">
                <a:solidFill>
                  <a:schemeClr val="bg1"/>
                </a:solidFill>
              </a:defRPr>
            </a:lvl4pPr>
            <a:lvl5pPr>
              <a:defRPr sz="78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7" name="Text Placeholder 18">
            <a:extLst>
              <a:ext uri="{FF2B5EF4-FFF2-40B4-BE49-F238E27FC236}">
                <a16:creationId xmlns:a16="http://schemas.microsoft.com/office/drawing/2014/main" id="{461806B1-C772-4DFA-B3BD-6A5461CF967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1286367" y="4134622"/>
            <a:ext cx="1339897" cy="193899"/>
          </a:xfrm>
        </p:spPr>
        <p:txBody>
          <a:bodyPr/>
          <a:lstStyle>
            <a:lvl1pPr marL="0" indent="0">
              <a:buNone/>
              <a:defRPr sz="750" b="0" i="0">
                <a:solidFill>
                  <a:schemeClr val="tx1"/>
                </a:solidFill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8" name="Text Placeholder 18">
            <a:extLst>
              <a:ext uri="{FF2B5EF4-FFF2-40B4-BE49-F238E27FC236}">
                <a16:creationId xmlns:a16="http://schemas.microsoft.com/office/drawing/2014/main" id="{6C26A006-EBC0-40B4-ACB8-73907BA573CF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1286367" y="3824764"/>
            <a:ext cx="1339897" cy="276999"/>
          </a:xfrm>
        </p:spPr>
        <p:txBody>
          <a:bodyPr anchor="b"/>
          <a:lstStyle>
            <a:lvl1pPr marL="0" indent="0">
              <a:buNone/>
              <a:defRPr sz="900" b="1">
                <a:solidFill>
                  <a:schemeClr val="tx1"/>
                </a:solidFill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9" name="Content Placeholder 3">
            <a:extLst>
              <a:ext uri="{FF2B5EF4-FFF2-40B4-BE49-F238E27FC236}">
                <a16:creationId xmlns:a16="http://schemas.microsoft.com/office/drawing/2014/main" id="{E9610BC8-FAF5-4575-9FD6-F9D8F5092567}"/>
              </a:ext>
            </a:extLst>
          </p:cNvPr>
          <p:cNvSpPr>
            <a:spLocks noGrp="1"/>
          </p:cNvSpPr>
          <p:nvPr>
            <p:ph sz="half" idx="52"/>
          </p:nvPr>
        </p:nvSpPr>
        <p:spPr>
          <a:xfrm>
            <a:off x="3346489" y="4453622"/>
            <a:ext cx="1339897" cy="16870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675" b="0">
                <a:solidFill>
                  <a:srgbClr val="A2ACAB"/>
                </a:solidFill>
              </a:defRPr>
            </a:lvl1pPr>
            <a:lvl2pPr marL="128588" indent="-128588">
              <a:lnSpc>
                <a:spcPct val="100000"/>
              </a:lnSpc>
              <a:defRPr sz="750">
                <a:solidFill>
                  <a:schemeClr val="tx1"/>
                </a:solidFill>
              </a:defRPr>
            </a:lvl2pPr>
            <a:lvl3pPr marL="342900" indent="0">
              <a:buNone/>
              <a:defRPr sz="825">
                <a:solidFill>
                  <a:schemeClr val="bg1"/>
                </a:solidFill>
              </a:defRPr>
            </a:lvl3pPr>
            <a:lvl4pPr>
              <a:defRPr sz="788">
                <a:solidFill>
                  <a:schemeClr val="bg1"/>
                </a:solidFill>
              </a:defRPr>
            </a:lvl4pPr>
            <a:lvl5pPr>
              <a:defRPr sz="78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0" name="Text Placeholder 18">
            <a:extLst>
              <a:ext uri="{FF2B5EF4-FFF2-40B4-BE49-F238E27FC236}">
                <a16:creationId xmlns:a16="http://schemas.microsoft.com/office/drawing/2014/main" id="{461806B1-C772-4DFA-B3BD-6A5461CF9672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3346489" y="4134622"/>
            <a:ext cx="1339897" cy="193899"/>
          </a:xfrm>
        </p:spPr>
        <p:txBody>
          <a:bodyPr/>
          <a:lstStyle>
            <a:lvl1pPr marL="0" indent="0">
              <a:buNone/>
              <a:defRPr sz="750" b="0" i="0">
                <a:solidFill>
                  <a:schemeClr val="tx1"/>
                </a:solidFill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1" name="Text Placeholder 18">
            <a:extLst>
              <a:ext uri="{FF2B5EF4-FFF2-40B4-BE49-F238E27FC236}">
                <a16:creationId xmlns:a16="http://schemas.microsoft.com/office/drawing/2014/main" id="{6C26A006-EBC0-40B4-ACB8-73907BA573CF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3346489" y="3824764"/>
            <a:ext cx="1339897" cy="276999"/>
          </a:xfrm>
        </p:spPr>
        <p:txBody>
          <a:bodyPr anchor="b"/>
          <a:lstStyle>
            <a:lvl1pPr marL="0" indent="0">
              <a:buNone/>
              <a:defRPr sz="900" b="1">
                <a:solidFill>
                  <a:schemeClr val="tx1"/>
                </a:solidFill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2" name="Content Placeholder 3">
            <a:extLst>
              <a:ext uri="{FF2B5EF4-FFF2-40B4-BE49-F238E27FC236}">
                <a16:creationId xmlns:a16="http://schemas.microsoft.com/office/drawing/2014/main" id="{E9610BC8-FAF5-4575-9FD6-F9D8F5092567}"/>
              </a:ext>
            </a:extLst>
          </p:cNvPr>
          <p:cNvSpPr>
            <a:spLocks noGrp="1"/>
          </p:cNvSpPr>
          <p:nvPr>
            <p:ph sz="half" idx="55"/>
          </p:nvPr>
        </p:nvSpPr>
        <p:spPr>
          <a:xfrm>
            <a:off x="5384823" y="4453622"/>
            <a:ext cx="1339897" cy="16870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675" b="0">
                <a:solidFill>
                  <a:srgbClr val="A2ACAB"/>
                </a:solidFill>
              </a:defRPr>
            </a:lvl1pPr>
            <a:lvl2pPr marL="128588" indent="-128588">
              <a:lnSpc>
                <a:spcPct val="100000"/>
              </a:lnSpc>
              <a:defRPr sz="750">
                <a:solidFill>
                  <a:schemeClr val="tx1"/>
                </a:solidFill>
              </a:defRPr>
            </a:lvl2pPr>
            <a:lvl3pPr marL="342900" indent="0">
              <a:buNone/>
              <a:defRPr sz="825">
                <a:solidFill>
                  <a:schemeClr val="bg1"/>
                </a:solidFill>
              </a:defRPr>
            </a:lvl3pPr>
            <a:lvl4pPr>
              <a:defRPr sz="788">
                <a:solidFill>
                  <a:schemeClr val="bg1"/>
                </a:solidFill>
              </a:defRPr>
            </a:lvl4pPr>
            <a:lvl5pPr>
              <a:defRPr sz="78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3" name="Text Placeholder 18">
            <a:extLst>
              <a:ext uri="{FF2B5EF4-FFF2-40B4-BE49-F238E27FC236}">
                <a16:creationId xmlns:a16="http://schemas.microsoft.com/office/drawing/2014/main" id="{461806B1-C772-4DFA-B3BD-6A5461CF9672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5384823" y="4134622"/>
            <a:ext cx="1339897" cy="193899"/>
          </a:xfrm>
        </p:spPr>
        <p:txBody>
          <a:bodyPr/>
          <a:lstStyle>
            <a:lvl1pPr marL="0" indent="0">
              <a:buNone/>
              <a:defRPr sz="750" b="0" i="0">
                <a:solidFill>
                  <a:schemeClr val="tx1"/>
                </a:solidFill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4" name="Text Placeholder 18">
            <a:extLst>
              <a:ext uri="{FF2B5EF4-FFF2-40B4-BE49-F238E27FC236}">
                <a16:creationId xmlns:a16="http://schemas.microsoft.com/office/drawing/2014/main" id="{6C26A006-EBC0-40B4-ACB8-73907BA573CF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5384823" y="3824764"/>
            <a:ext cx="1339897" cy="276999"/>
          </a:xfrm>
        </p:spPr>
        <p:txBody>
          <a:bodyPr anchor="b"/>
          <a:lstStyle>
            <a:lvl1pPr marL="0" indent="0">
              <a:buNone/>
              <a:defRPr sz="900" b="1">
                <a:solidFill>
                  <a:schemeClr val="tx1"/>
                </a:solidFill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5" name="Content Placeholder 3">
            <a:extLst>
              <a:ext uri="{FF2B5EF4-FFF2-40B4-BE49-F238E27FC236}">
                <a16:creationId xmlns:a16="http://schemas.microsoft.com/office/drawing/2014/main" id="{E9610BC8-FAF5-4575-9FD6-F9D8F5092567}"/>
              </a:ext>
            </a:extLst>
          </p:cNvPr>
          <p:cNvSpPr>
            <a:spLocks noGrp="1"/>
          </p:cNvSpPr>
          <p:nvPr>
            <p:ph sz="half" idx="58"/>
          </p:nvPr>
        </p:nvSpPr>
        <p:spPr>
          <a:xfrm>
            <a:off x="7418341" y="4466957"/>
            <a:ext cx="1339897" cy="16870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675" b="0">
                <a:solidFill>
                  <a:srgbClr val="A2ACAB"/>
                </a:solidFill>
              </a:defRPr>
            </a:lvl1pPr>
            <a:lvl2pPr marL="128588" indent="-128588">
              <a:lnSpc>
                <a:spcPct val="100000"/>
              </a:lnSpc>
              <a:defRPr sz="750">
                <a:solidFill>
                  <a:schemeClr val="tx1"/>
                </a:solidFill>
              </a:defRPr>
            </a:lvl2pPr>
            <a:lvl3pPr marL="342900" indent="0">
              <a:buNone/>
              <a:defRPr sz="825">
                <a:solidFill>
                  <a:schemeClr val="bg1"/>
                </a:solidFill>
              </a:defRPr>
            </a:lvl3pPr>
            <a:lvl4pPr>
              <a:defRPr sz="788">
                <a:solidFill>
                  <a:schemeClr val="bg1"/>
                </a:solidFill>
              </a:defRPr>
            </a:lvl4pPr>
            <a:lvl5pPr>
              <a:defRPr sz="78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6" name="Text Placeholder 18">
            <a:extLst>
              <a:ext uri="{FF2B5EF4-FFF2-40B4-BE49-F238E27FC236}">
                <a16:creationId xmlns:a16="http://schemas.microsoft.com/office/drawing/2014/main" id="{461806B1-C772-4DFA-B3BD-6A5461CF9672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7418341" y="4147957"/>
            <a:ext cx="1339897" cy="193899"/>
          </a:xfrm>
        </p:spPr>
        <p:txBody>
          <a:bodyPr/>
          <a:lstStyle>
            <a:lvl1pPr marL="0" indent="0">
              <a:buNone/>
              <a:defRPr sz="750" b="0" i="0">
                <a:solidFill>
                  <a:schemeClr val="tx1"/>
                </a:solidFill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7" name="Text Placeholder 18">
            <a:extLst>
              <a:ext uri="{FF2B5EF4-FFF2-40B4-BE49-F238E27FC236}">
                <a16:creationId xmlns:a16="http://schemas.microsoft.com/office/drawing/2014/main" id="{6C26A006-EBC0-40B4-ACB8-73907BA573CF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7418341" y="3838099"/>
            <a:ext cx="1339897" cy="276999"/>
          </a:xfrm>
        </p:spPr>
        <p:txBody>
          <a:bodyPr anchor="b"/>
          <a:lstStyle>
            <a:lvl1pPr marL="0" indent="0">
              <a:buNone/>
              <a:defRPr sz="900" b="1">
                <a:solidFill>
                  <a:schemeClr val="tx1"/>
                </a:solidFill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8" name="Content Placeholder 3">
            <a:extLst>
              <a:ext uri="{FF2B5EF4-FFF2-40B4-BE49-F238E27FC236}">
                <a16:creationId xmlns:a16="http://schemas.microsoft.com/office/drawing/2014/main" id="{E9610BC8-FAF5-4575-9FD6-F9D8F5092567}"/>
              </a:ext>
            </a:extLst>
          </p:cNvPr>
          <p:cNvSpPr>
            <a:spLocks noGrp="1"/>
          </p:cNvSpPr>
          <p:nvPr>
            <p:ph sz="half" idx="61"/>
          </p:nvPr>
        </p:nvSpPr>
        <p:spPr>
          <a:xfrm>
            <a:off x="1286367" y="5748642"/>
            <a:ext cx="1339897" cy="15651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675" b="0">
                <a:solidFill>
                  <a:srgbClr val="A2ACAB"/>
                </a:solidFill>
              </a:defRPr>
            </a:lvl1pPr>
            <a:lvl2pPr marL="128588" indent="-128588">
              <a:lnSpc>
                <a:spcPct val="100000"/>
              </a:lnSpc>
              <a:defRPr sz="750">
                <a:solidFill>
                  <a:schemeClr val="tx1"/>
                </a:solidFill>
              </a:defRPr>
            </a:lvl2pPr>
            <a:lvl3pPr marL="342900" indent="0">
              <a:buNone/>
              <a:defRPr sz="825">
                <a:solidFill>
                  <a:schemeClr val="bg1"/>
                </a:solidFill>
              </a:defRPr>
            </a:lvl3pPr>
            <a:lvl4pPr>
              <a:defRPr sz="788">
                <a:solidFill>
                  <a:schemeClr val="bg1"/>
                </a:solidFill>
              </a:defRPr>
            </a:lvl4pPr>
            <a:lvl5pPr>
              <a:defRPr sz="78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9" name="Text Placeholder 18">
            <a:extLst>
              <a:ext uri="{FF2B5EF4-FFF2-40B4-BE49-F238E27FC236}">
                <a16:creationId xmlns:a16="http://schemas.microsoft.com/office/drawing/2014/main" id="{461806B1-C772-4DFA-B3BD-6A5461CF9672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286367" y="5429642"/>
            <a:ext cx="1339897" cy="193899"/>
          </a:xfrm>
        </p:spPr>
        <p:txBody>
          <a:bodyPr/>
          <a:lstStyle>
            <a:lvl1pPr marL="0" indent="0">
              <a:buNone/>
              <a:defRPr sz="750" b="0" i="0">
                <a:solidFill>
                  <a:schemeClr val="tx1"/>
                </a:solidFill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0" name="Text Placeholder 18">
            <a:extLst>
              <a:ext uri="{FF2B5EF4-FFF2-40B4-BE49-F238E27FC236}">
                <a16:creationId xmlns:a16="http://schemas.microsoft.com/office/drawing/2014/main" id="{6C26A006-EBC0-40B4-ACB8-73907BA573CF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1286367" y="5119784"/>
            <a:ext cx="1339897" cy="276999"/>
          </a:xfrm>
        </p:spPr>
        <p:txBody>
          <a:bodyPr anchor="b"/>
          <a:lstStyle>
            <a:lvl1pPr marL="0" indent="0">
              <a:buNone/>
              <a:defRPr sz="900" b="1">
                <a:solidFill>
                  <a:schemeClr val="tx1"/>
                </a:solidFill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1" name="Content Placeholder 3">
            <a:extLst>
              <a:ext uri="{FF2B5EF4-FFF2-40B4-BE49-F238E27FC236}">
                <a16:creationId xmlns:a16="http://schemas.microsoft.com/office/drawing/2014/main" id="{E9610BC8-FAF5-4575-9FD6-F9D8F5092567}"/>
              </a:ext>
            </a:extLst>
          </p:cNvPr>
          <p:cNvSpPr>
            <a:spLocks noGrp="1"/>
          </p:cNvSpPr>
          <p:nvPr>
            <p:ph sz="half" idx="64"/>
          </p:nvPr>
        </p:nvSpPr>
        <p:spPr>
          <a:xfrm>
            <a:off x="3346489" y="5748642"/>
            <a:ext cx="1339897" cy="15651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675" b="0">
                <a:solidFill>
                  <a:srgbClr val="A2ACAB"/>
                </a:solidFill>
              </a:defRPr>
            </a:lvl1pPr>
            <a:lvl2pPr marL="128588" indent="-128588">
              <a:lnSpc>
                <a:spcPct val="100000"/>
              </a:lnSpc>
              <a:defRPr sz="750">
                <a:solidFill>
                  <a:schemeClr val="tx1"/>
                </a:solidFill>
              </a:defRPr>
            </a:lvl2pPr>
            <a:lvl3pPr marL="342900" indent="0">
              <a:buNone/>
              <a:defRPr sz="825">
                <a:solidFill>
                  <a:schemeClr val="bg1"/>
                </a:solidFill>
              </a:defRPr>
            </a:lvl3pPr>
            <a:lvl4pPr>
              <a:defRPr sz="788">
                <a:solidFill>
                  <a:schemeClr val="bg1"/>
                </a:solidFill>
              </a:defRPr>
            </a:lvl4pPr>
            <a:lvl5pPr>
              <a:defRPr sz="78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2" name="Text Placeholder 18">
            <a:extLst>
              <a:ext uri="{FF2B5EF4-FFF2-40B4-BE49-F238E27FC236}">
                <a16:creationId xmlns:a16="http://schemas.microsoft.com/office/drawing/2014/main" id="{461806B1-C772-4DFA-B3BD-6A5461CF9672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346489" y="5429642"/>
            <a:ext cx="1339897" cy="193899"/>
          </a:xfrm>
        </p:spPr>
        <p:txBody>
          <a:bodyPr/>
          <a:lstStyle>
            <a:lvl1pPr marL="0" indent="0">
              <a:buNone/>
              <a:defRPr sz="750" b="0" i="0">
                <a:solidFill>
                  <a:schemeClr val="tx1"/>
                </a:solidFill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3" name="Text Placeholder 18">
            <a:extLst>
              <a:ext uri="{FF2B5EF4-FFF2-40B4-BE49-F238E27FC236}">
                <a16:creationId xmlns:a16="http://schemas.microsoft.com/office/drawing/2014/main" id="{6C26A006-EBC0-40B4-ACB8-73907BA573CF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3346489" y="5119784"/>
            <a:ext cx="1339897" cy="276999"/>
          </a:xfrm>
        </p:spPr>
        <p:txBody>
          <a:bodyPr anchor="b"/>
          <a:lstStyle>
            <a:lvl1pPr marL="0" indent="0">
              <a:buNone/>
              <a:defRPr sz="900" b="1">
                <a:solidFill>
                  <a:schemeClr val="tx1"/>
                </a:solidFill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4" name="Content Placeholder 3">
            <a:extLst>
              <a:ext uri="{FF2B5EF4-FFF2-40B4-BE49-F238E27FC236}">
                <a16:creationId xmlns:a16="http://schemas.microsoft.com/office/drawing/2014/main" id="{E9610BC8-FAF5-4575-9FD6-F9D8F5092567}"/>
              </a:ext>
            </a:extLst>
          </p:cNvPr>
          <p:cNvSpPr>
            <a:spLocks noGrp="1"/>
          </p:cNvSpPr>
          <p:nvPr>
            <p:ph sz="half" idx="67"/>
          </p:nvPr>
        </p:nvSpPr>
        <p:spPr>
          <a:xfrm>
            <a:off x="5384823" y="5748642"/>
            <a:ext cx="1339897" cy="15651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675" b="0">
                <a:solidFill>
                  <a:srgbClr val="A2ACAB"/>
                </a:solidFill>
              </a:defRPr>
            </a:lvl1pPr>
            <a:lvl2pPr marL="128588" indent="-128588">
              <a:lnSpc>
                <a:spcPct val="100000"/>
              </a:lnSpc>
              <a:defRPr sz="750">
                <a:solidFill>
                  <a:schemeClr val="tx1"/>
                </a:solidFill>
              </a:defRPr>
            </a:lvl2pPr>
            <a:lvl3pPr marL="342900" indent="0">
              <a:buNone/>
              <a:defRPr sz="825">
                <a:solidFill>
                  <a:schemeClr val="bg1"/>
                </a:solidFill>
              </a:defRPr>
            </a:lvl3pPr>
            <a:lvl4pPr>
              <a:defRPr sz="788">
                <a:solidFill>
                  <a:schemeClr val="bg1"/>
                </a:solidFill>
              </a:defRPr>
            </a:lvl4pPr>
            <a:lvl5pPr>
              <a:defRPr sz="78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5" name="Text Placeholder 18">
            <a:extLst>
              <a:ext uri="{FF2B5EF4-FFF2-40B4-BE49-F238E27FC236}">
                <a16:creationId xmlns:a16="http://schemas.microsoft.com/office/drawing/2014/main" id="{461806B1-C772-4DFA-B3BD-6A5461CF9672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5384823" y="5429642"/>
            <a:ext cx="1339897" cy="193899"/>
          </a:xfrm>
        </p:spPr>
        <p:txBody>
          <a:bodyPr/>
          <a:lstStyle>
            <a:lvl1pPr marL="0" indent="0">
              <a:buNone/>
              <a:defRPr sz="750" b="0" i="0">
                <a:solidFill>
                  <a:schemeClr val="tx1"/>
                </a:solidFill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6C26A006-EBC0-40B4-ACB8-73907BA573CF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5384823" y="5119784"/>
            <a:ext cx="1339897" cy="276999"/>
          </a:xfrm>
        </p:spPr>
        <p:txBody>
          <a:bodyPr anchor="b"/>
          <a:lstStyle>
            <a:lvl1pPr marL="0" indent="0">
              <a:buNone/>
              <a:defRPr sz="900" b="1">
                <a:solidFill>
                  <a:schemeClr val="tx1"/>
                </a:solidFill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7" name="Content Placeholder 3">
            <a:extLst>
              <a:ext uri="{FF2B5EF4-FFF2-40B4-BE49-F238E27FC236}">
                <a16:creationId xmlns:a16="http://schemas.microsoft.com/office/drawing/2014/main" id="{E9610BC8-FAF5-4575-9FD6-F9D8F5092567}"/>
              </a:ext>
            </a:extLst>
          </p:cNvPr>
          <p:cNvSpPr>
            <a:spLocks noGrp="1"/>
          </p:cNvSpPr>
          <p:nvPr>
            <p:ph sz="half" idx="70"/>
          </p:nvPr>
        </p:nvSpPr>
        <p:spPr>
          <a:xfrm>
            <a:off x="7418341" y="5761977"/>
            <a:ext cx="1339897" cy="15651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675" b="0">
                <a:solidFill>
                  <a:srgbClr val="A2ACAB"/>
                </a:solidFill>
              </a:defRPr>
            </a:lvl1pPr>
            <a:lvl2pPr marL="128588" indent="-128588">
              <a:lnSpc>
                <a:spcPct val="100000"/>
              </a:lnSpc>
              <a:defRPr sz="750">
                <a:solidFill>
                  <a:schemeClr val="tx1"/>
                </a:solidFill>
              </a:defRPr>
            </a:lvl2pPr>
            <a:lvl3pPr marL="342900" indent="0">
              <a:buNone/>
              <a:defRPr sz="825">
                <a:solidFill>
                  <a:schemeClr val="bg1"/>
                </a:solidFill>
              </a:defRPr>
            </a:lvl3pPr>
            <a:lvl4pPr>
              <a:defRPr sz="788">
                <a:solidFill>
                  <a:schemeClr val="bg1"/>
                </a:solidFill>
              </a:defRPr>
            </a:lvl4pPr>
            <a:lvl5pPr>
              <a:defRPr sz="78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8" name="Text Placeholder 18">
            <a:extLst>
              <a:ext uri="{FF2B5EF4-FFF2-40B4-BE49-F238E27FC236}">
                <a16:creationId xmlns:a16="http://schemas.microsoft.com/office/drawing/2014/main" id="{461806B1-C772-4DFA-B3BD-6A5461CF9672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>
          <a:xfrm>
            <a:off x="7418341" y="5442977"/>
            <a:ext cx="1339897" cy="193899"/>
          </a:xfrm>
        </p:spPr>
        <p:txBody>
          <a:bodyPr/>
          <a:lstStyle>
            <a:lvl1pPr marL="0" indent="0">
              <a:buNone/>
              <a:defRPr sz="750" b="0" i="0">
                <a:solidFill>
                  <a:schemeClr val="tx1"/>
                </a:solidFill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9" name="Text Placeholder 18">
            <a:extLst>
              <a:ext uri="{FF2B5EF4-FFF2-40B4-BE49-F238E27FC236}">
                <a16:creationId xmlns:a16="http://schemas.microsoft.com/office/drawing/2014/main" id="{6C26A006-EBC0-40B4-ACB8-73907BA573CF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418341" y="5133119"/>
            <a:ext cx="1339897" cy="276999"/>
          </a:xfrm>
        </p:spPr>
        <p:txBody>
          <a:bodyPr anchor="b"/>
          <a:lstStyle>
            <a:lvl1pPr marL="0" indent="0">
              <a:buNone/>
              <a:defRPr sz="900" b="1">
                <a:solidFill>
                  <a:schemeClr val="tx1"/>
                </a:solidFill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6" name="Footer Placeholder 4">
            <a:extLst>
              <a:ext uri="{FF2B5EF4-FFF2-40B4-BE49-F238E27FC236}">
                <a16:creationId xmlns:a16="http://schemas.microsoft.com/office/drawing/2014/main" id="{015AD431-D023-4977-8100-AF2B20DB8B33}"/>
              </a:ext>
            </a:extLst>
          </p:cNvPr>
          <p:cNvSpPr>
            <a:spLocks noGrp="1"/>
          </p:cNvSpPr>
          <p:nvPr>
            <p:ph type="ftr" sz="quarter" idx="73"/>
          </p:nvPr>
        </p:nvSpPr>
        <p:spPr/>
        <p:txBody>
          <a:bodyPr/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Faegre Drinker Biddle &amp; Reath </a:t>
            </a:r>
            <a:r>
              <a:rPr lang="en-US" sz="525" dirty="0"/>
              <a:t>LLP</a:t>
            </a:r>
            <a:r>
              <a:rPr lang="en-US" dirty="0"/>
              <a:t>  </a:t>
            </a:r>
            <a:r>
              <a:rPr lang="en-US" dirty="0">
                <a:solidFill>
                  <a:schemeClr val="tx2"/>
                </a:solidFill>
              </a:rPr>
              <a:t>/</a:t>
            </a:r>
            <a:r>
              <a:rPr lang="en-US" dirty="0"/>
              <a:t>  faegredrinker.com </a:t>
            </a:r>
          </a:p>
        </p:txBody>
      </p:sp>
      <p:sp>
        <p:nvSpPr>
          <p:cNvPr id="107" name="Slide Number Placeholder 5">
            <a:extLst>
              <a:ext uri="{FF2B5EF4-FFF2-40B4-BE49-F238E27FC236}">
                <a16:creationId xmlns:a16="http://schemas.microsoft.com/office/drawing/2014/main" id="{FF6D76DB-2E1B-48B0-B6D4-B13562F5791F}"/>
              </a:ext>
            </a:extLst>
          </p:cNvPr>
          <p:cNvSpPr>
            <a:spLocks noGrp="1"/>
          </p:cNvSpPr>
          <p:nvPr>
            <p:ph type="sldNum" sz="quarter" idx="74"/>
          </p:nvPr>
        </p:nvSpPr>
        <p:spPr/>
        <p:txBody>
          <a:bodyPr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CF5918F-E190-4196-B4EC-7A4BA5351A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843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619A531-5041-4A30-9C8D-34BE367271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" t="41719" b="-2"/>
          <a:stretch>
            <a:fillRect/>
          </a:stretch>
        </p:blipFill>
        <p:spPr bwMode="auto">
          <a:xfrm>
            <a:off x="0" y="2492375"/>
            <a:ext cx="914400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8">
            <a:extLst>
              <a:ext uri="{FF2B5EF4-FFF2-40B4-BE49-F238E27FC236}">
                <a16:creationId xmlns:a16="http://schemas.microsoft.com/office/drawing/2014/main" id="{F91978F0-40F5-43A5-A0E0-F0FB7F8D16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88" y="6175375"/>
            <a:ext cx="80168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DC27017-2A16-4237-8536-76040E151262}"/>
              </a:ext>
            </a:extLst>
          </p:cNvPr>
          <p:cNvCxnSpPr>
            <a:cxnSpLocks/>
          </p:cNvCxnSpPr>
          <p:nvPr userDrawn="1"/>
        </p:nvCxnSpPr>
        <p:spPr>
          <a:xfrm>
            <a:off x="631825" y="4054475"/>
            <a:ext cx="1852613" cy="0"/>
          </a:xfrm>
          <a:prstGeom prst="line">
            <a:avLst/>
          </a:prstGeom>
          <a:ln>
            <a:solidFill>
              <a:srgbClr val="00B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77AF84C-FE0D-467E-9C71-DA15279972CE}"/>
              </a:ext>
            </a:extLst>
          </p:cNvPr>
          <p:cNvCxnSpPr>
            <a:cxnSpLocks/>
          </p:cNvCxnSpPr>
          <p:nvPr userDrawn="1"/>
        </p:nvCxnSpPr>
        <p:spPr>
          <a:xfrm>
            <a:off x="2643188" y="4054475"/>
            <a:ext cx="1852612" cy="0"/>
          </a:xfrm>
          <a:prstGeom prst="line">
            <a:avLst/>
          </a:prstGeom>
          <a:ln>
            <a:solidFill>
              <a:srgbClr val="00B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59125D2-D908-45AC-85E8-E8D06A0271ED}"/>
              </a:ext>
            </a:extLst>
          </p:cNvPr>
          <p:cNvCxnSpPr>
            <a:cxnSpLocks/>
          </p:cNvCxnSpPr>
          <p:nvPr userDrawn="1"/>
        </p:nvCxnSpPr>
        <p:spPr>
          <a:xfrm>
            <a:off x="4643438" y="4054475"/>
            <a:ext cx="1852612" cy="0"/>
          </a:xfrm>
          <a:prstGeom prst="line">
            <a:avLst/>
          </a:prstGeom>
          <a:ln>
            <a:solidFill>
              <a:srgbClr val="00B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6B78768-2910-4B56-AEAB-B9486FA55248}"/>
              </a:ext>
            </a:extLst>
          </p:cNvPr>
          <p:cNvCxnSpPr>
            <a:cxnSpLocks/>
          </p:cNvCxnSpPr>
          <p:nvPr userDrawn="1"/>
        </p:nvCxnSpPr>
        <p:spPr>
          <a:xfrm>
            <a:off x="6637338" y="4054475"/>
            <a:ext cx="1852612" cy="0"/>
          </a:xfrm>
          <a:prstGeom prst="line">
            <a:avLst/>
          </a:prstGeom>
          <a:ln>
            <a:solidFill>
              <a:srgbClr val="00B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1BF53D4-D114-4320-9F8F-54C98329F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75716"/>
            <a:ext cx="7861563" cy="66479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4951CAB-4A53-4E7D-B02C-BEFB93A17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ltGray">
          <a:xfrm>
            <a:off x="632224" y="1270154"/>
            <a:ext cx="1828800" cy="1828800"/>
          </a:xfrm>
          <a:solidFill>
            <a:schemeClr val="bg2"/>
          </a:solidFill>
        </p:spPr>
        <p:txBody>
          <a:bodyPr rtlCol="0">
            <a:noAutofit/>
          </a:bodyPr>
          <a:lstStyle>
            <a:lvl1pPr marL="0" indent="0" algn="ctr">
              <a:buNone/>
              <a:defRPr sz="135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2BDC0CCE-675B-4BA9-8E3A-25639697D66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ltGray">
          <a:xfrm>
            <a:off x="2643928" y="1270154"/>
            <a:ext cx="1828800" cy="1828800"/>
          </a:xfrm>
          <a:solidFill>
            <a:schemeClr val="bg2"/>
          </a:solidFill>
        </p:spPr>
        <p:txBody>
          <a:bodyPr rtlCol="0">
            <a:noAutofit/>
          </a:bodyPr>
          <a:lstStyle>
            <a:lvl1pPr marL="0" indent="0" algn="ctr">
              <a:buNone/>
              <a:defRPr sz="135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1" name="Picture Placeholder 10">
            <a:extLst>
              <a:ext uri="{FF2B5EF4-FFF2-40B4-BE49-F238E27FC236}">
                <a16:creationId xmlns:a16="http://schemas.microsoft.com/office/drawing/2014/main" id="{F6C15013-05D2-4657-9E04-EF4FEB4E5E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ltGray">
          <a:xfrm>
            <a:off x="4643087" y="1270154"/>
            <a:ext cx="1828800" cy="1828800"/>
          </a:xfrm>
          <a:solidFill>
            <a:schemeClr val="bg2"/>
          </a:solidFill>
        </p:spPr>
        <p:txBody>
          <a:bodyPr rtlCol="0">
            <a:noAutofit/>
          </a:bodyPr>
          <a:lstStyle>
            <a:lvl1pPr marL="0" indent="0" algn="ctr">
              <a:buNone/>
              <a:defRPr sz="135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2" name="Picture Placeholder 10">
            <a:extLst>
              <a:ext uri="{FF2B5EF4-FFF2-40B4-BE49-F238E27FC236}">
                <a16:creationId xmlns:a16="http://schemas.microsoft.com/office/drawing/2014/main" id="{A50EF6EC-D428-4710-8D14-31D5F769F79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ltGray">
          <a:xfrm>
            <a:off x="6637564" y="1270154"/>
            <a:ext cx="1828800" cy="1828800"/>
          </a:xfrm>
          <a:solidFill>
            <a:schemeClr val="bg2"/>
          </a:solidFill>
        </p:spPr>
        <p:txBody>
          <a:bodyPr rtlCol="0">
            <a:noAutofit/>
          </a:bodyPr>
          <a:lstStyle>
            <a:lvl1pPr marL="0" indent="0" algn="ctr">
              <a:buNone/>
              <a:defRPr sz="135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E9610BC8-FAF5-4575-9FD6-F9D8F5092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224" y="4226856"/>
            <a:ext cx="1832135" cy="16211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 baseline="0">
                <a:solidFill>
                  <a:schemeClr val="bg1"/>
                </a:solidFill>
              </a:defRPr>
            </a:lvl1pPr>
            <a:lvl2pPr marL="128588" indent="-128588">
              <a:lnSpc>
                <a:spcPct val="100000"/>
              </a:lnSpc>
              <a:defRPr sz="825">
                <a:solidFill>
                  <a:schemeClr val="bg1"/>
                </a:solidFill>
              </a:defRPr>
            </a:lvl2pPr>
            <a:lvl3pPr marL="342900" indent="0">
              <a:buNone/>
              <a:defRPr sz="825">
                <a:solidFill>
                  <a:schemeClr val="bg1"/>
                </a:solidFill>
              </a:defRPr>
            </a:lvl3pPr>
            <a:lvl4pPr>
              <a:defRPr sz="788">
                <a:solidFill>
                  <a:schemeClr val="bg1"/>
                </a:solidFill>
              </a:defRPr>
            </a:lvl4pPr>
            <a:lvl5pPr>
              <a:defRPr sz="78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C1C5B0EE-EDCC-4B30-8742-4F4265E7E2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24" y="3208060"/>
            <a:ext cx="1852649" cy="443352"/>
          </a:xfrm>
        </p:spPr>
        <p:txBody>
          <a:bodyPr anchor="b"/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4F45795D-0751-44B3-9F59-E0DECC38D8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2224" y="3707632"/>
            <a:ext cx="1852649" cy="226728"/>
          </a:xfrm>
        </p:spPr>
        <p:txBody>
          <a:bodyPr/>
          <a:lstStyle>
            <a:lvl1pPr marL="0" indent="0">
              <a:buNone/>
              <a:defRPr sz="1050" b="0">
                <a:solidFill>
                  <a:schemeClr val="bg1"/>
                </a:solidFill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D43F8BEF-4DF3-47A8-A83A-4B34339F6775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2643928" y="4226856"/>
            <a:ext cx="1814039" cy="16211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bg1"/>
                </a:solidFill>
              </a:defRPr>
            </a:lvl1pPr>
            <a:lvl2pPr marL="128588" indent="-128588">
              <a:lnSpc>
                <a:spcPct val="100000"/>
              </a:lnSpc>
              <a:defRPr sz="825">
                <a:solidFill>
                  <a:schemeClr val="bg1"/>
                </a:solidFill>
              </a:defRPr>
            </a:lvl2pPr>
            <a:lvl3pPr marL="342900" indent="0">
              <a:buNone/>
              <a:defRPr sz="825">
                <a:solidFill>
                  <a:schemeClr val="bg1"/>
                </a:solidFill>
              </a:defRPr>
            </a:lvl3pPr>
            <a:lvl4pPr>
              <a:defRPr sz="788">
                <a:solidFill>
                  <a:schemeClr val="bg1"/>
                </a:solidFill>
              </a:defRPr>
            </a:lvl4pPr>
            <a:lvl5pPr>
              <a:defRPr sz="78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461806B1-C772-4DFA-B3BD-6A5461CF967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643928" y="3208060"/>
            <a:ext cx="1852649" cy="443352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Text Placeholder 18">
            <a:extLst>
              <a:ext uri="{FF2B5EF4-FFF2-40B4-BE49-F238E27FC236}">
                <a16:creationId xmlns:a16="http://schemas.microsoft.com/office/drawing/2014/main" id="{5B5E5F67-4E38-4C76-9C39-3CD476FE9CF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43928" y="3707632"/>
            <a:ext cx="1852649" cy="226728"/>
          </a:xfrm>
        </p:spPr>
        <p:txBody>
          <a:bodyPr/>
          <a:lstStyle>
            <a:lvl1pPr marL="0" indent="0">
              <a:buNone/>
              <a:defRPr sz="1050" b="0">
                <a:solidFill>
                  <a:schemeClr val="bg1"/>
                </a:solidFill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D79008AF-031E-4412-BB17-F03CD1A749A8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4643087" y="4226856"/>
            <a:ext cx="1814039" cy="16211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bg1"/>
                </a:solidFill>
              </a:defRPr>
            </a:lvl1pPr>
            <a:lvl2pPr marL="128588" indent="-128588">
              <a:lnSpc>
                <a:spcPct val="100000"/>
              </a:lnSpc>
              <a:defRPr sz="825">
                <a:solidFill>
                  <a:schemeClr val="bg1"/>
                </a:solidFill>
              </a:defRPr>
            </a:lvl2pPr>
            <a:lvl3pPr marL="342900" indent="0">
              <a:buNone/>
              <a:defRPr sz="825">
                <a:solidFill>
                  <a:schemeClr val="bg1"/>
                </a:solidFill>
              </a:defRPr>
            </a:lvl3pPr>
            <a:lvl4pPr>
              <a:defRPr sz="788">
                <a:solidFill>
                  <a:schemeClr val="bg1"/>
                </a:solidFill>
              </a:defRPr>
            </a:lvl4pPr>
            <a:lvl5pPr>
              <a:defRPr sz="78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Text Placeholder 18">
            <a:extLst>
              <a:ext uri="{FF2B5EF4-FFF2-40B4-BE49-F238E27FC236}">
                <a16:creationId xmlns:a16="http://schemas.microsoft.com/office/drawing/2014/main" id="{94B4E012-3FB9-40EF-9B75-3A4ABA3AA0A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43087" y="3208060"/>
            <a:ext cx="1852649" cy="443352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Text Placeholder 18">
            <a:extLst>
              <a:ext uri="{FF2B5EF4-FFF2-40B4-BE49-F238E27FC236}">
                <a16:creationId xmlns:a16="http://schemas.microsoft.com/office/drawing/2014/main" id="{D6BFA976-E253-40C7-87E0-C604AFB3904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3087" y="3707632"/>
            <a:ext cx="1852649" cy="226728"/>
          </a:xfrm>
        </p:spPr>
        <p:txBody>
          <a:bodyPr/>
          <a:lstStyle>
            <a:lvl1pPr marL="0" indent="0">
              <a:buNone/>
              <a:defRPr sz="1050" b="0">
                <a:solidFill>
                  <a:schemeClr val="bg1"/>
                </a:solidFill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Content Placeholder 3">
            <a:extLst>
              <a:ext uri="{FF2B5EF4-FFF2-40B4-BE49-F238E27FC236}">
                <a16:creationId xmlns:a16="http://schemas.microsoft.com/office/drawing/2014/main" id="{69B91E94-2603-4D17-A3C1-3742AC9A5922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6637564" y="4226856"/>
            <a:ext cx="1814039" cy="16211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bg1"/>
                </a:solidFill>
              </a:defRPr>
            </a:lvl1pPr>
            <a:lvl2pPr marL="128588" indent="-128588">
              <a:lnSpc>
                <a:spcPct val="100000"/>
              </a:lnSpc>
              <a:defRPr sz="825">
                <a:solidFill>
                  <a:schemeClr val="bg1"/>
                </a:solidFill>
              </a:defRPr>
            </a:lvl2pPr>
            <a:lvl3pPr marL="342900" indent="0">
              <a:buNone/>
              <a:defRPr sz="825">
                <a:solidFill>
                  <a:schemeClr val="bg1"/>
                </a:solidFill>
              </a:defRPr>
            </a:lvl3pPr>
            <a:lvl4pPr>
              <a:defRPr sz="788">
                <a:solidFill>
                  <a:schemeClr val="bg1"/>
                </a:solidFill>
              </a:defRPr>
            </a:lvl4pPr>
            <a:lvl5pPr>
              <a:defRPr sz="78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Text Placeholder 18">
            <a:extLst>
              <a:ext uri="{FF2B5EF4-FFF2-40B4-BE49-F238E27FC236}">
                <a16:creationId xmlns:a16="http://schemas.microsoft.com/office/drawing/2014/main" id="{EC43AB6F-553C-4ACC-A09F-86941AE0EBD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637564" y="3208060"/>
            <a:ext cx="1852649" cy="443352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Text Placeholder 18">
            <a:extLst>
              <a:ext uri="{FF2B5EF4-FFF2-40B4-BE49-F238E27FC236}">
                <a16:creationId xmlns:a16="http://schemas.microsoft.com/office/drawing/2014/main" id="{9B2797D6-4E4E-48DC-BAAA-B969E60C703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637564" y="3707632"/>
            <a:ext cx="1852649" cy="226728"/>
          </a:xfrm>
        </p:spPr>
        <p:txBody>
          <a:bodyPr/>
          <a:lstStyle>
            <a:lvl1pPr marL="0" indent="0">
              <a:buNone/>
              <a:defRPr sz="1050" b="0">
                <a:solidFill>
                  <a:schemeClr val="bg1"/>
                </a:solidFill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632224" y="4430005"/>
            <a:ext cx="1825229" cy="140459"/>
          </a:xfrm>
        </p:spPr>
        <p:txBody>
          <a:bodyPr/>
          <a:lstStyle>
            <a:lvl1pPr marL="0" indent="0">
              <a:buNone/>
              <a:defRPr lang="en-US" sz="9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31"/>
          </p:nvPr>
        </p:nvSpPr>
        <p:spPr>
          <a:xfrm>
            <a:off x="632224" y="4622655"/>
            <a:ext cx="1825229" cy="182987"/>
          </a:xfrm>
        </p:spPr>
        <p:txBody>
          <a:bodyPr/>
          <a:lstStyle>
            <a:lvl1pPr marL="0" indent="0">
              <a:buNone/>
              <a:defRPr lang="en-US" sz="9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32"/>
          </p:nvPr>
        </p:nvSpPr>
        <p:spPr>
          <a:xfrm>
            <a:off x="2643928" y="4430005"/>
            <a:ext cx="1825229" cy="140459"/>
          </a:xfrm>
        </p:spPr>
        <p:txBody>
          <a:bodyPr/>
          <a:lstStyle>
            <a:lvl1pPr marL="0" indent="0">
              <a:buNone/>
              <a:defRPr lang="en-US" sz="9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33"/>
          </p:nvPr>
        </p:nvSpPr>
        <p:spPr>
          <a:xfrm>
            <a:off x="2643928" y="4622655"/>
            <a:ext cx="1825229" cy="182987"/>
          </a:xfrm>
        </p:spPr>
        <p:txBody>
          <a:bodyPr/>
          <a:lstStyle>
            <a:lvl1pPr marL="0" indent="0">
              <a:buNone/>
              <a:defRPr lang="en-US" sz="9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34"/>
          </p:nvPr>
        </p:nvSpPr>
        <p:spPr>
          <a:xfrm>
            <a:off x="4643087" y="4430005"/>
            <a:ext cx="1825229" cy="140459"/>
          </a:xfrm>
        </p:spPr>
        <p:txBody>
          <a:bodyPr/>
          <a:lstStyle>
            <a:lvl1pPr marL="0" indent="0">
              <a:buNone/>
              <a:defRPr lang="en-US" sz="9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35"/>
          </p:nvPr>
        </p:nvSpPr>
        <p:spPr>
          <a:xfrm>
            <a:off x="4643087" y="4622655"/>
            <a:ext cx="1825229" cy="182987"/>
          </a:xfrm>
        </p:spPr>
        <p:txBody>
          <a:bodyPr/>
          <a:lstStyle>
            <a:lvl1pPr marL="0" indent="0">
              <a:buNone/>
              <a:defRPr lang="en-US" sz="9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36"/>
          </p:nvPr>
        </p:nvSpPr>
        <p:spPr>
          <a:xfrm>
            <a:off x="6637564" y="4430005"/>
            <a:ext cx="1825229" cy="140459"/>
          </a:xfrm>
        </p:spPr>
        <p:txBody>
          <a:bodyPr/>
          <a:lstStyle>
            <a:lvl1pPr marL="0" indent="0">
              <a:buNone/>
              <a:defRPr lang="en-US" sz="9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6" name="Text Placeholder 3"/>
          <p:cNvSpPr>
            <a:spLocks noGrp="1"/>
          </p:cNvSpPr>
          <p:nvPr>
            <p:ph type="body" sz="quarter" idx="37"/>
          </p:nvPr>
        </p:nvSpPr>
        <p:spPr>
          <a:xfrm>
            <a:off x="6637564" y="4622655"/>
            <a:ext cx="1825229" cy="182987"/>
          </a:xfrm>
        </p:spPr>
        <p:txBody>
          <a:bodyPr/>
          <a:lstStyle>
            <a:lvl1pPr marL="0" indent="0">
              <a:buNone/>
              <a:defRPr lang="en-US" sz="9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8"/>
          </p:nvPr>
        </p:nvSpPr>
        <p:spPr>
          <a:xfrm>
            <a:off x="628650" y="4922203"/>
            <a:ext cx="1828800" cy="1219200"/>
          </a:xfrm>
        </p:spPr>
        <p:txBody>
          <a:bodyPr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 marL="171450" indent="0">
              <a:buNone/>
              <a:defRPr sz="1100"/>
            </a:lvl2pPr>
            <a:lvl3pPr marL="342900" indent="0">
              <a:buNone/>
              <a:defRPr sz="1100"/>
            </a:lvl3pPr>
            <a:lvl4pPr marL="516731" indent="0">
              <a:buNone/>
              <a:defRPr sz="1100"/>
            </a:lvl4pPr>
            <a:lvl5pPr marL="685800" indent="0"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39"/>
          </p:nvPr>
        </p:nvSpPr>
        <p:spPr>
          <a:xfrm>
            <a:off x="2655852" y="4929377"/>
            <a:ext cx="1828800" cy="1219200"/>
          </a:xfrm>
        </p:spPr>
        <p:txBody>
          <a:bodyPr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 marL="171450" indent="0">
              <a:buNone/>
              <a:defRPr sz="1100"/>
            </a:lvl2pPr>
            <a:lvl3pPr marL="342900" indent="0">
              <a:buNone/>
              <a:defRPr sz="1100"/>
            </a:lvl3pPr>
            <a:lvl4pPr marL="516731" indent="0">
              <a:buNone/>
              <a:defRPr sz="1100"/>
            </a:lvl4pPr>
            <a:lvl5pPr marL="685800" indent="0"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0"/>
          </p:nvPr>
        </p:nvSpPr>
        <p:spPr>
          <a:xfrm>
            <a:off x="4637974" y="4929377"/>
            <a:ext cx="1828800" cy="1219200"/>
          </a:xfrm>
        </p:spPr>
        <p:txBody>
          <a:bodyPr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 marL="171450" indent="0">
              <a:buNone/>
              <a:defRPr sz="1100"/>
            </a:lvl2pPr>
            <a:lvl3pPr marL="342900" indent="0">
              <a:buNone/>
              <a:defRPr sz="1100"/>
            </a:lvl3pPr>
            <a:lvl4pPr marL="516731" indent="0">
              <a:buNone/>
              <a:defRPr sz="1100"/>
            </a:lvl4pPr>
            <a:lvl5pPr marL="685800" indent="0"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6633993" y="4939125"/>
            <a:ext cx="1828800" cy="1219200"/>
          </a:xfrm>
        </p:spPr>
        <p:txBody>
          <a:bodyPr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 marL="171450" indent="0">
              <a:buNone/>
              <a:defRPr sz="1100"/>
            </a:lvl2pPr>
            <a:lvl3pPr marL="342900" indent="0">
              <a:buNone/>
              <a:defRPr sz="1100"/>
            </a:lvl3pPr>
            <a:lvl4pPr marL="516731" indent="0">
              <a:buNone/>
              <a:defRPr sz="1100"/>
            </a:lvl4pPr>
            <a:lvl5pPr marL="685800" indent="0"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8" name="Footer Placeholder 4">
            <a:extLst>
              <a:ext uri="{FF2B5EF4-FFF2-40B4-BE49-F238E27FC236}">
                <a16:creationId xmlns:a16="http://schemas.microsoft.com/office/drawing/2014/main" id="{25B1FFC0-F136-4F83-849B-0AD943A6DA80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>
            <a:lvl1pPr algn="l">
              <a:defRPr sz="675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Faegre Drinker Biddle &amp; Reath </a:t>
            </a:r>
            <a:r>
              <a:rPr lang="en-US" sz="525" dirty="0"/>
              <a:t>LLP</a:t>
            </a:r>
            <a:r>
              <a:rPr lang="en-US" dirty="0"/>
              <a:t>  </a:t>
            </a:r>
            <a:r>
              <a:rPr lang="en-US" dirty="0">
                <a:solidFill>
                  <a:schemeClr val="tx2"/>
                </a:solidFill>
              </a:rPr>
              <a:t>/</a:t>
            </a:r>
            <a:r>
              <a:rPr lang="en-US" dirty="0"/>
              <a:t>  faegredrinker.com </a:t>
            </a:r>
          </a:p>
        </p:txBody>
      </p:sp>
      <p:sp>
        <p:nvSpPr>
          <p:cNvPr id="59" name="Slide Number Placeholder 5">
            <a:extLst>
              <a:ext uri="{FF2B5EF4-FFF2-40B4-BE49-F238E27FC236}">
                <a16:creationId xmlns:a16="http://schemas.microsoft.com/office/drawing/2014/main" id="{CB202A17-A1AA-4B26-9B17-27974F49A8D3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64198C8-2549-4F2A-8431-16FCC04E09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282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Bio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BB3247E-5439-48C0-8AA3-D8AAB7323EFE}"/>
              </a:ext>
            </a:extLst>
          </p:cNvPr>
          <p:cNvCxnSpPr>
            <a:cxnSpLocks/>
          </p:cNvCxnSpPr>
          <p:nvPr userDrawn="1"/>
        </p:nvCxnSpPr>
        <p:spPr>
          <a:xfrm>
            <a:off x="2366963" y="2047875"/>
            <a:ext cx="2024062" cy="0"/>
          </a:xfrm>
          <a:prstGeom prst="line">
            <a:avLst/>
          </a:prstGeom>
          <a:ln>
            <a:solidFill>
              <a:srgbClr val="00B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02C8013-7C3F-46E1-ADE0-AF9BC39C21C4}"/>
              </a:ext>
            </a:extLst>
          </p:cNvPr>
          <p:cNvCxnSpPr>
            <a:cxnSpLocks/>
          </p:cNvCxnSpPr>
          <p:nvPr userDrawn="1"/>
        </p:nvCxnSpPr>
        <p:spPr>
          <a:xfrm>
            <a:off x="2366963" y="4513263"/>
            <a:ext cx="1852612" cy="0"/>
          </a:xfrm>
          <a:prstGeom prst="line">
            <a:avLst/>
          </a:prstGeom>
          <a:ln>
            <a:solidFill>
              <a:srgbClr val="00B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40A1699-3E6C-43C5-8A9A-0ECB42FC89C1}"/>
              </a:ext>
            </a:extLst>
          </p:cNvPr>
          <p:cNvCxnSpPr>
            <a:cxnSpLocks/>
          </p:cNvCxnSpPr>
          <p:nvPr userDrawn="1"/>
        </p:nvCxnSpPr>
        <p:spPr>
          <a:xfrm>
            <a:off x="6289675" y="2047875"/>
            <a:ext cx="1852613" cy="0"/>
          </a:xfrm>
          <a:prstGeom prst="line">
            <a:avLst/>
          </a:prstGeom>
          <a:ln>
            <a:solidFill>
              <a:srgbClr val="00B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5C38D17-77AF-4DDD-B330-84DD1F64F1FA}"/>
              </a:ext>
            </a:extLst>
          </p:cNvPr>
          <p:cNvCxnSpPr>
            <a:cxnSpLocks/>
          </p:cNvCxnSpPr>
          <p:nvPr userDrawn="1"/>
        </p:nvCxnSpPr>
        <p:spPr>
          <a:xfrm>
            <a:off x="6289675" y="4513263"/>
            <a:ext cx="1852613" cy="0"/>
          </a:xfrm>
          <a:prstGeom prst="line">
            <a:avLst/>
          </a:prstGeom>
          <a:ln>
            <a:solidFill>
              <a:srgbClr val="00B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1BF53D4-D114-4320-9F8F-54C98329F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5716"/>
            <a:ext cx="7919002" cy="66479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4951CAB-4A53-4E7D-B02C-BEFB93A17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650083" y="1385888"/>
            <a:ext cx="1554480" cy="1554480"/>
          </a:xfrm>
          <a:solidFill>
            <a:schemeClr val="bg2"/>
          </a:solidFill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461806B1-C772-4DFA-B3BD-6A5461CF967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67439" y="1700213"/>
            <a:ext cx="2023628" cy="235713"/>
          </a:xfrm>
        </p:spPr>
        <p:txBody>
          <a:bodyPr/>
          <a:lstStyle>
            <a:lvl1pPr marL="0" indent="0">
              <a:buNone/>
              <a:defRPr sz="1050" b="0">
                <a:solidFill>
                  <a:schemeClr val="tx1"/>
                </a:solidFill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Text Placeholder 18">
            <a:extLst>
              <a:ext uri="{FF2B5EF4-FFF2-40B4-BE49-F238E27FC236}">
                <a16:creationId xmlns:a16="http://schemas.microsoft.com/office/drawing/2014/main" id="{6C26A006-EBC0-40B4-ACB8-73907BA573C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367439" y="1372779"/>
            <a:ext cx="2023628" cy="336733"/>
          </a:xfrm>
        </p:spPr>
        <p:txBody>
          <a:bodyPr anchor="b"/>
          <a:lstStyle>
            <a:lvl1pPr marL="0" indent="0">
              <a:buNone/>
              <a:defRPr sz="1500" b="1">
                <a:solidFill>
                  <a:schemeClr val="tx1"/>
                </a:solidFill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Picture Placeholder 10">
            <a:extLst>
              <a:ext uri="{FF2B5EF4-FFF2-40B4-BE49-F238E27FC236}">
                <a16:creationId xmlns:a16="http://schemas.microsoft.com/office/drawing/2014/main" id="{D137B9B8-159E-4F1E-97E7-EDE014DB85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 bwMode="gray">
          <a:xfrm>
            <a:off x="650083" y="3851439"/>
            <a:ext cx="1554480" cy="1554480"/>
          </a:xfrm>
          <a:solidFill>
            <a:schemeClr val="bg2"/>
          </a:solidFill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8" name="Text Placeholder 18">
            <a:extLst>
              <a:ext uri="{FF2B5EF4-FFF2-40B4-BE49-F238E27FC236}">
                <a16:creationId xmlns:a16="http://schemas.microsoft.com/office/drawing/2014/main" id="{9992308A-1C7C-448C-AE03-6292B7A9914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67439" y="4207578"/>
            <a:ext cx="1852649" cy="193899"/>
          </a:xfrm>
        </p:spPr>
        <p:txBody>
          <a:bodyPr/>
          <a:lstStyle>
            <a:lvl1pPr marL="0" indent="0">
              <a:buNone/>
              <a:defRPr sz="1050" b="0">
                <a:solidFill>
                  <a:schemeClr val="tx1"/>
                </a:solidFill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9" name="Text Placeholder 18">
            <a:extLst>
              <a:ext uri="{FF2B5EF4-FFF2-40B4-BE49-F238E27FC236}">
                <a16:creationId xmlns:a16="http://schemas.microsoft.com/office/drawing/2014/main" id="{4275BD14-80E7-4542-ABE4-9C3E8E8487C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367439" y="3898064"/>
            <a:ext cx="1852649" cy="276999"/>
          </a:xfrm>
        </p:spPr>
        <p:txBody>
          <a:bodyPr anchor="b"/>
          <a:lstStyle>
            <a:lvl1pPr marL="0" indent="0">
              <a:buNone/>
              <a:defRPr sz="1500" b="1">
                <a:solidFill>
                  <a:schemeClr val="tx1"/>
                </a:solidFill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Picture Placeholder 10">
            <a:extLst>
              <a:ext uri="{FF2B5EF4-FFF2-40B4-BE49-F238E27FC236}">
                <a16:creationId xmlns:a16="http://schemas.microsoft.com/office/drawing/2014/main" id="{6E7475BE-4E1E-499C-AD03-8FED988A04A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 bwMode="gray">
          <a:xfrm>
            <a:off x="4572000" y="1385888"/>
            <a:ext cx="1554480" cy="1554480"/>
          </a:xfrm>
          <a:solidFill>
            <a:schemeClr val="bg2"/>
          </a:solidFill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3" name="Text Placeholder 18">
            <a:extLst>
              <a:ext uri="{FF2B5EF4-FFF2-40B4-BE49-F238E27FC236}">
                <a16:creationId xmlns:a16="http://schemas.microsoft.com/office/drawing/2014/main" id="{10CC3D83-4B82-40EC-91DB-E42E73D2C43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89357" y="1742026"/>
            <a:ext cx="1852649" cy="193899"/>
          </a:xfrm>
        </p:spPr>
        <p:txBody>
          <a:bodyPr/>
          <a:lstStyle>
            <a:lvl1pPr marL="0" indent="0">
              <a:buNone/>
              <a:defRPr sz="1050" b="0">
                <a:solidFill>
                  <a:schemeClr val="tx1"/>
                </a:solidFill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4" name="Text Placeholder 18">
            <a:extLst>
              <a:ext uri="{FF2B5EF4-FFF2-40B4-BE49-F238E27FC236}">
                <a16:creationId xmlns:a16="http://schemas.microsoft.com/office/drawing/2014/main" id="{06C8BC47-F620-43B2-B349-E106731E9EC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289357" y="1432513"/>
            <a:ext cx="1852649" cy="276999"/>
          </a:xfrm>
        </p:spPr>
        <p:txBody>
          <a:bodyPr anchor="b"/>
          <a:lstStyle>
            <a:lvl1pPr marL="0" indent="0">
              <a:buNone/>
              <a:defRPr sz="1500" b="1">
                <a:solidFill>
                  <a:schemeClr val="tx1"/>
                </a:solidFill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1AE5CC7-34AE-4E2B-A9C8-B510675FE305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 bwMode="gray">
          <a:xfrm>
            <a:off x="4572000" y="3851439"/>
            <a:ext cx="1554480" cy="1554480"/>
          </a:xfrm>
          <a:solidFill>
            <a:schemeClr val="bg2"/>
          </a:solidFill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8" name="Text Placeholder 18">
            <a:extLst>
              <a:ext uri="{FF2B5EF4-FFF2-40B4-BE49-F238E27FC236}">
                <a16:creationId xmlns:a16="http://schemas.microsoft.com/office/drawing/2014/main" id="{A2FDA8E8-4BB3-4AA3-8BA7-2BBFE4FFC12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289357" y="4207578"/>
            <a:ext cx="1852649" cy="193899"/>
          </a:xfrm>
        </p:spPr>
        <p:txBody>
          <a:bodyPr/>
          <a:lstStyle>
            <a:lvl1pPr marL="0" indent="0">
              <a:buNone/>
              <a:defRPr sz="1050" b="0">
                <a:solidFill>
                  <a:schemeClr val="tx1"/>
                </a:solidFill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9" name="Text Placeholder 18">
            <a:extLst>
              <a:ext uri="{FF2B5EF4-FFF2-40B4-BE49-F238E27FC236}">
                <a16:creationId xmlns:a16="http://schemas.microsoft.com/office/drawing/2014/main" id="{1997B230-8E72-439C-86E2-9D02B9B1FA2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289357" y="3898064"/>
            <a:ext cx="1852649" cy="276999"/>
          </a:xfrm>
        </p:spPr>
        <p:txBody>
          <a:bodyPr anchor="b"/>
          <a:lstStyle>
            <a:lvl1pPr marL="0" indent="0">
              <a:buNone/>
              <a:defRPr sz="1500" b="1">
                <a:solidFill>
                  <a:schemeClr val="tx1"/>
                </a:solidFill>
              </a:defRPr>
            </a:lvl1pPr>
            <a:lvl2pPr marL="1714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7"/>
          </p:nvPr>
        </p:nvSpPr>
        <p:spPr>
          <a:xfrm>
            <a:off x="2366963" y="2117853"/>
            <a:ext cx="2023587" cy="274320"/>
          </a:xfrm>
        </p:spPr>
        <p:txBody>
          <a:bodyPr/>
          <a:lstStyle>
            <a:lvl1pPr marL="0" indent="0">
              <a:buNone/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8"/>
          </p:nvPr>
        </p:nvSpPr>
        <p:spPr>
          <a:xfrm>
            <a:off x="2366963" y="2349101"/>
            <a:ext cx="2023587" cy="274320"/>
          </a:xfrm>
        </p:spPr>
        <p:txBody>
          <a:bodyPr/>
          <a:lstStyle>
            <a:lvl1pPr marL="0" indent="0">
              <a:buNone/>
              <a:defRPr sz="1050" b="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2366963" y="2580349"/>
            <a:ext cx="2023587" cy="274320"/>
          </a:xfrm>
        </p:spPr>
        <p:txBody>
          <a:bodyPr/>
          <a:lstStyle>
            <a:lvl1pPr marL="0" indent="0">
              <a:buNone/>
              <a:defRPr sz="1050" b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6288839" y="2117852"/>
            <a:ext cx="2023587" cy="274320"/>
          </a:xfrm>
        </p:spPr>
        <p:txBody>
          <a:bodyPr/>
          <a:lstStyle>
            <a:lvl1pPr marL="0" indent="0">
              <a:buNone/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41"/>
          </p:nvPr>
        </p:nvSpPr>
        <p:spPr>
          <a:xfrm>
            <a:off x="6288839" y="2349100"/>
            <a:ext cx="2023587" cy="274320"/>
          </a:xfrm>
        </p:spPr>
        <p:txBody>
          <a:bodyPr/>
          <a:lstStyle>
            <a:lvl1pPr marL="0" indent="0">
              <a:buNone/>
              <a:defRPr sz="1050" b="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42"/>
          </p:nvPr>
        </p:nvSpPr>
        <p:spPr>
          <a:xfrm>
            <a:off x="6288839" y="2580348"/>
            <a:ext cx="2023587" cy="274320"/>
          </a:xfrm>
        </p:spPr>
        <p:txBody>
          <a:bodyPr/>
          <a:lstStyle>
            <a:lvl1pPr marL="0" indent="0">
              <a:buNone/>
              <a:defRPr sz="1050" b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43"/>
          </p:nvPr>
        </p:nvSpPr>
        <p:spPr>
          <a:xfrm>
            <a:off x="2366963" y="4564306"/>
            <a:ext cx="2023587" cy="274320"/>
          </a:xfrm>
        </p:spPr>
        <p:txBody>
          <a:bodyPr/>
          <a:lstStyle>
            <a:lvl1pPr marL="0" indent="0">
              <a:buNone/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44"/>
          </p:nvPr>
        </p:nvSpPr>
        <p:spPr>
          <a:xfrm>
            <a:off x="2366963" y="4795554"/>
            <a:ext cx="2023587" cy="274320"/>
          </a:xfrm>
        </p:spPr>
        <p:txBody>
          <a:bodyPr/>
          <a:lstStyle>
            <a:lvl1pPr marL="0" indent="0">
              <a:buNone/>
              <a:defRPr sz="1050" b="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45"/>
          </p:nvPr>
        </p:nvSpPr>
        <p:spPr>
          <a:xfrm>
            <a:off x="2366963" y="5026802"/>
            <a:ext cx="2023587" cy="274320"/>
          </a:xfrm>
        </p:spPr>
        <p:txBody>
          <a:bodyPr/>
          <a:lstStyle>
            <a:lvl1pPr marL="0" indent="0">
              <a:buNone/>
              <a:defRPr sz="1050" b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6"/>
          </p:nvPr>
        </p:nvSpPr>
        <p:spPr>
          <a:xfrm>
            <a:off x="6288839" y="4564305"/>
            <a:ext cx="2023587" cy="274320"/>
          </a:xfrm>
        </p:spPr>
        <p:txBody>
          <a:bodyPr/>
          <a:lstStyle>
            <a:lvl1pPr marL="0" indent="0">
              <a:buNone/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47"/>
          </p:nvPr>
        </p:nvSpPr>
        <p:spPr>
          <a:xfrm>
            <a:off x="6288839" y="4795553"/>
            <a:ext cx="2023587" cy="274320"/>
          </a:xfrm>
        </p:spPr>
        <p:txBody>
          <a:bodyPr/>
          <a:lstStyle>
            <a:lvl1pPr marL="0" indent="0">
              <a:buNone/>
              <a:defRPr sz="1050" b="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0" name="Text Placeholder 8"/>
          <p:cNvSpPr>
            <a:spLocks noGrp="1"/>
          </p:cNvSpPr>
          <p:nvPr>
            <p:ph type="body" sz="quarter" idx="48"/>
          </p:nvPr>
        </p:nvSpPr>
        <p:spPr>
          <a:xfrm>
            <a:off x="6288839" y="5026801"/>
            <a:ext cx="2023587" cy="274320"/>
          </a:xfrm>
        </p:spPr>
        <p:txBody>
          <a:bodyPr/>
          <a:lstStyle>
            <a:lvl1pPr marL="0" indent="0">
              <a:buNone/>
              <a:defRPr sz="1050" b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Date Placeholder 4">
            <a:extLst>
              <a:ext uri="{FF2B5EF4-FFF2-40B4-BE49-F238E27FC236}">
                <a16:creationId xmlns:a16="http://schemas.microsoft.com/office/drawing/2014/main" id="{E459636B-0976-499D-8751-B0963321E92C}"/>
              </a:ext>
            </a:extLst>
          </p:cNvPr>
          <p:cNvSpPr>
            <a:spLocks noGrp="1"/>
          </p:cNvSpPr>
          <p:nvPr>
            <p:ph type="dt" sz="half" idx="49"/>
          </p:nvPr>
        </p:nvSpPr>
        <p:spPr>
          <a:xfrm>
            <a:off x="446088" y="7585075"/>
            <a:ext cx="2057400" cy="1397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9AAD102B-E81D-4CFF-BC60-1A9767228329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Faegre Drinker Biddle &amp; Reath </a:t>
            </a:r>
            <a:r>
              <a:rPr lang="en-US" sz="525" dirty="0"/>
              <a:t>LLP</a:t>
            </a:r>
            <a:r>
              <a:rPr lang="en-US" dirty="0"/>
              <a:t>  </a:t>
            </a:r>
            <a:r>
              <a:rPr lang="en-US" dirty="0">
                <a:solidFill>
                  <a:schemeClr val="tx2"/>
                </a:solidFill>
              </a:rPr>
              <a:t>/</a:t>
            </a:r>
            <a:r>
              <a:rPr lang="en-US" dirty="0"/>
              <a:t>  faegredrinker.com </a:t>
            </a:r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64A2F17C-41CC-464E-B920-48C52031F972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C172127-B252-4F7F-ABEB-C7A947FB63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17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0A9ED-E447-4F2A-985E-520B42769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09723"/>
            <a:ext cx="3868340" cy="66199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624873-FA91-4C51-B9CE-22307CE2B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386013"/>
            <a:ext cx="3868340" cy="3803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398703-017E-48A6-84FA-8196FA9CDC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09723"/>
            <a:ext cx="3887391" cy="661990"/>
          </a:xfrm>
        </p:spPr>
        <p:txBody>
          <a:bodyPr/>
          <a:lstStyle>
            <a:lvl1pPr marL="0" indent="0">
              <a:buNone/>
              <a:defRPr sz="1800" b="1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F819E5-10FD-4B6D-A4FC-B3CC2FB4D6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386013"/>
            <a:ext cx="3887391" cy="3803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2651B32E-D508-437B-A337-C0CBBBC7D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1915"/>
            <a:ext cx="7886700" cy="332399"/>
          </a:xfrm>
          <a:prstGeom prst="rect">
            <a:avLst/>
          </a:prstGeom>
        </p:spPr>
        <p:txBody>
          <a:bodyPr rtlCol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3294A3-B081-48E6-ABAC-2E0794C267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6088" y="7585075"/>
            <a:ext cx="2057400" cy="1397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84E8085-1CF6-4F4D-8C42-BDD03815D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Faegre Drinker Biddle &amp; Reath </a:t>
            </a:r>
            <a:r>
              <a:rPr lang="en-US" sz="525" dirty="0"/>
              <a:t>LLP</a:t>
            </a:r>
            <a:r>
              <a:rPr lang="en-US" dirty="0"/>
              <a:t>  </a:t>
            </a:r>
            <a:r>
              <a:rPr lang="en-US" dirty="0">
                <a:solidFill>
                  <a:schemeClr val="tx2"/>
                </a:solidFill>
              </a:rPr>
              <a:t>/</a:t>
            </a:r>
            <a:r>
              <a:rPr lang="en-US" dirty="0"/>
              <a:t>  faegredrinker.com 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96F7977-8E9C-4D99-9252-62C269A17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2680571-4E68-44F3-A838-57382C6EB5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984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957EA-7CEE-476A-B3F7-CC053B64B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1915"/>
            <a:ext cx="7886700" cy="33239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3C453E2-EB81-45E6-9F51-7E191AE13C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Faegre Drinker Biddle &amp; Reath </a:t>
            </a:r>
            <a:r>
              <a:rPr lang="en-US" sz="525" dirty="0"/>
              <a:t>LLP</a:t>
            </a:r>
            <a:r>
              <a:rPr lang="en-US" dirty="0"/>
              <a:t>  </a:t>
            </a:r>
            <a:r>
              <a:rPr lang="en-US" dirty="0">
                <a:solidFill>
                  <a:schemeClr val="tx2"/>
                </a:solidFill>
              </a:rPr>
              <a:t>/</a:t>
            </a:r>
            <a:r>
              <a:rPr lang="en-US" dirty="0"/>
              <a:t>  faegredrinker.com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C6F4443-7626-48E8-A202-91DF8C51E6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093D24B-7987-40FA-B8BF-76BB898FBB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810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675B3D06-D46A-45A5-A04F-3F250B786C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175" y="6175375"/>
            <a:ext cx="765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D172605-9A8E-48CD-93B9-CFA84DBDD1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Faegre Drinker Biddle &amp; Reath </a:t>
            </a:r>
            <a:r>
              <a:rPr lang="en-US" sz="525" dirty="0"/>
              <a:t>LLP</a:t>
            </a:r>
            <a:r>
              <a:rPr lang="en-US" dirty="0"/>
              <a:t>  </a:t>
            </a:r>
            <a:r>
              <a:rPr lang="en-US" dirty="0">
                <a:solidFill>
                  <a:schemeClr val="tx2"/>
                </a:solidFill>
              </a:rPr>
              <a:t>/</a:t>
            </a:r>
            <a:r>
              <a:rPr lang="en-US" dirty="0"/>
              <a:t>  faegredrinker.com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60C2BFF-5059-4EE9-A2A8-C73E78868F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58BA9CC-BAAC-412E-B9BA-A3B22ED093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76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4" descr="A picture containing ride, food, ship, table&#10;&#10;Description automatically generated">
            <a:extLst>
              <a:ext uri="{FF2B5EF4-FFF2-40B4-BE49-F238E27FC236}">
                <a16:creationId xmlns:a16="http://schemas.microsoft.com/office/drawing/2014/main" id="{07DAA7D1-462A-40CE-94C3-CAE98A1AA9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t="-14" r="14630"/>
          <a:stretch>
            <a:fillRect/>
          </a:stretch>
        </p:blipFill>
        <p:spPr bwMode="auto">
          <a:xfrm>
            <a:off x="2403475" y="-1588"/>
            <a:ext cx="6740525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phic 10">
            <a:extLst>
              <a:ext uri="{FF2B5EF4-FFF2-40B4-BE49-F238E27FC236}">
                <a16:creationId xmlns:a16="http://schemas.microsoft.com/office/drawing/2014/main" id="{AD3A89D7-6069-44D0-9535-C59D1888AF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1" r="21249"/>
          <a:stretch>
            <a:fillRect/>
          </a:stretch>
        </p:blipFill>
        <p:spPr bwMode="gray">
          <a:xfrm>
            <a:off x="165100" y="0"/>
            <a:ext cx="6872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A3A8A6-439F-4220-BC96-C61EEDA731AF}"/>
              </a:ext>
            </a:extLst>
          </p:cNvPr>
          <p:cNvSpPr txBox="1"/>
          <p:nvPr userDrawn="1"/>
        </p:nvSpPr>
        <p:spPr>
          <a:xfrm>
            <a:off x="574675" y="6396038"/>
            <a:ext cx="1493838" cy="195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75" dirty="0">
                <a:latin typeface="+mn-lt"/>
              </a:rPr>
              <a:t>Faegre Drinker Biddle &amp; Reath </a:t>
            </a:r>
            <a:r>
              <a:rPr lang="en-US" sz="525" dirty="0">
                <a:latin typeface="+mn-lt"/>
              </a:rPr>
              <a:t>LLP</a:t>
            </a:r>
            <a:endParaRPr lang="en-US" sz="675" dirty="0">
              <a:latin typeface="+mn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8A838A4-C761-43BE-9052-2CAD5F09F5D8}"/>
              </a:ext>
            </a:extLst>
          </p:cNvPr>
          <p:cNvCxnSpPr/>
          <p:nvPr userDrawn="1"/>
        </p:nvCxnSpPr>
        <p:spPr>
          <a:xfrm>
            <a:off x="628650" y="2890838"/>
            <a:ext cx="43846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2">
            <a:extLst>
              <a:ext uri="{FF2B5EF4-FFF2-40B4-BE49-F238E27FC236}">
                <a16:creationId xmlns:a16="http://schemas.microsoft.com/office/drawing/2014/main" id="{4429A10D-50BB-4EAA-943A-2B5BF7AE14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5440363"/>
            <a:ext cx="1541463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C24C83-DE4A-489C-A29F-F1A6987EA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660280"/>
            <a:ext cx="5618560" cy="997196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545C76-492D-40C3-AD04-0FF88F5C5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1" y="3171826"/>
            <a:ext cx="4622006" cy="1314450"/>
          </a:xfrm>
        </p:spPr>
        <p:txBody>
          <a:bodyPr/>
          <a:lstStyle>
            <a:lvl1pPr marL="0" indent="0" algn="l">
              <a:buNone/>
              <a:defRPr sz="1800" b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91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E576EA-09F3-4A42-877E-E682162856BF}"/>
              </a:ext>
            </a:extLst>
          </p:cNvPr>
          <p:cNvCxnSpPr>
            <a:cxnSpLocks/>
          </p:cNvCxnSpPr>
          <p:nvPr userDrawn="1"/>
        </p:nvCxnSpPr>
        <p:spPr>
          <a:xfrm>
            <a:off x="628650" y="2890838"/>
            <a:ext cx="43846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>
            <a:extLst>
              <a:ext uri="{FF2B5EF4-FFF2-40B4-BE49-F238E27FC236}">
                <a16:creationId xmlns:a16="http://schemas.microsoft.com/office/drawing/2014/main" id="{07741977-6757-4129-8FD2-1719EBBA8E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5440363"/>
            <a:ext cx="1541463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A picture containing flower&#10;&#10;Description automatically generated">
            <a:extLst>
              <a:ext uri="{FF2B5EF4-FFF2-40B4-BE49-F238E27FC236}">
                <a16:creationId xmlns:a16="http://schemas.microsoft.com/office/drawing/2014/main" id="{D59CB2E1-92D9-4A40-A977-EC29C51CE9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887413" y="2206625"/>
            <a:ext cx="8269287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0EEB94-5A5C-46FE-8830-6E3147321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30246"/>
            <a:ext cx="4802108" cy="1329595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D5B5C-1F48-4514-A902-6022DCB6E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160631"/>
            <a:ext cx="4389120" cy="365760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0" indent="0">
              <a:spcBef>
                <a:spcPts val="750"/>
              </a:spcBef>
              <a:buNone/>
              <a:defRPr sz="1350">
                <a:solidFill>
                  <a:schemeClr val="tx1"/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8651" y="3566278"/>
            <a:ext cx="4385072" cy="365760"/>
          </a:xfrm>
        </p:spPr>
        <p:txBody>
          <a:bodyPr/>
          <a:lstStyle>
            <a:lvl1pPr marL="0" indent="0">
              <a:buNone/>
              <a:defRPr sz="1800" b="0"/>
            </a:lvl1pPr>
            <a:lvl2pPr marL="171450" indent="0">
              <a:buNone/>
              <a:defRPr sz="1800"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8651" y="3971925"/>
            <a:ext cx="4385072" cy="36576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b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67603A3-3F3F-4D72-8C05-950AC5D09E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Faegre Drinker Biddle &amp; Reath </a:t>
            </a:r>
            <a:r>
              <a:rPr lang="en-US" sz="525" dirty="0"/>
              <a:t>LLP</a:t>
            </a:r>
            <a:r>
              <a:rPr lang="en-US" dirty="0"/>
              <a:t>  </a:t>
            </a:r>
            <a:r>
              <a:rPr lang="en-US" dirty="0">
                <a:solidFill>
                  <a:schemeClr val="tx2"/>
                </a:solidFill>
              </a:rPr>
              <a:t>/</a:t>
            </a:r>
            <a:r>
              <a:rPr lang="en-US" dirty="0"/>
              <a:t>  faegredrinker.com 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A35E257-F84E-431B-A655-8F5672A301D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AFC9E38-D213-4639-8C86-8CC5F404DE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76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9F79683-7105-4AC6-8D63-09B18FFEA919}"/>
              </a:ext>
            </a:extLst>
          </p:cNvPr>
          <p:cNvSpPr txBox="1"/>
          <p:nvPr userDrawn="1"/>
        </p:nvSpPr>
        <p:spPr>
          <a:xfrm>
            <a:off x="574675" y="6396038"/>
            <a:ext cx="1493838" cy="195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75" dirty="0">
                <a:latin typeface="+mn-lt"/>
              </a:rPr>
              <a:t>Faegre Drinker Biddle &amp; Reath </a:t>
            </a:r>
            <a:r>
              <a:rPr lang="en-US" sz="525" dirty="0">
                <a:latin typeface="+mn-lt"/>
              </a:rPr>
              <a:t>LLP</a:t>
            </a:r>
            <a:endParaRPr lang="en-US" sz="675" dirty="0">
              <a:latin typeface="+mn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FF91512-78D9-47AF-9A32-27FFDADECE27}"/>
              </a:ext>
            </a:extLst>
          </p:cNvPr>
          <p:cNvCxnSpPr/>
          <p:nvPr userDrawn="1"/>
        </p:nvCxnSpPr>
        <p:spPr>
          <a:xfrm>
            <a:off x="628650" y="2890838"/>
            <a:ext cx="43846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0">
            <a:extLst>
              <a:ext uri="{FF2B5EF4-FFF2-40B4-BE49-F238E27FC236}">
                <a16:creationId xmlns:a16="http://schemas.microsoft.com/office/drawing/2014/main" id="{2A6EA049-8280-4836-B3AC-5AA08D19C6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5440363"/>
            <a:ext cx="1541463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4081454-D9F4-4FB6-AC7F-559A5920E9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ltGray">
          <a:xfrm>
            <a:off x="2689412" y="-953"/>
            <a:ext cx="6461733" cy="6858953"/>
          </a:xfrm>
          <a:custGeom>
            <a:avLst/>
            <a:gdLst>
              <a:gd name="connsiteX0" fmla="*/ 0 w 7901940"/>
              <a:gd name="connsiteY0" fmla="*/ 0 h 6858000"/>
              <a:gd name="connsiteX1" fmla="*/ 7901940 w 7901940"/>
              <a:gd name="connsiteY1" fmla="*/ 0 h 6858000"/>
              <a:gd name="connsiteX2" fmla="*/ 7901940 w 7901940"/>
              <a:gd name="connsiteY2" fmla="*/ 6858000 h 6858000"/>
              <a:gd name="connsiteX3" fmla="*/ 0 w 7901940"/>
              <a:gd name="connsiteY3" fmla="*/ 6858000 h 6858000"/>
              <a:gd name="connsiteX4" fmla="*/ 0 w 7901940"/>
              <a:gd name="connsiteY4" fmla="*/ 0 h 6858000"/>
              <a:gd name="connsiteX0" fmla="*/ 0 w 7901940"/>
              <a:gd name="connsiteY0" fmla="*/ 14288 h 6872288"/>
              <a:gd name="connsiteX1" fmla="*/ 5130165 w 7901940"/>
              <a:gd name="connsiteY1" fmla="*/ 0 h 6872288"/>
              <a:gd name="connsiteX2" fmla="*/ 7901940 w 7901940"/>
              <a:gd name="connsiteY2" fmla="*/ 14288 h 6872288"/>
              <a:gd name="connsiteX3" fmla="*/ 7901940 w 7901940"/>
              <a:gd name="connsiteY3" fmla="*/ 6872288 h 6872288"/>
              <a:gd name="connsiteX4" fmla="*/ 0 w 7901940"/>
              <a:gd name="connsiteY4" fmla="*/ 6872288 h 6872288"/>
              <a:gd name="connsiteX5" fmla="*/ 0 w 7901940"/>
              <a:gd name="connsiteY5" fmla="*/ 14288 h 6872288"/>
              <a:gd name="connsiteX0" fmla="*/ 0 w 7901940"/>
              <a:gd name="connsiteY0" fmla="*/ 6872288 h 6872288"/>
              <a:gd name="connsiteX1" fmla="*/ 5130165 w 7901940"/>
              <a:gd name="connsiteY1" fmla="*/ 0 h 6872288"/>
              <a:gd name="connsiteX2" fmla="*/ 7901940 w 7901940"/>
              <a:gd name="connsiteY2" fmla="*/ 14288 h 6872288"/>
              <a:gd name="connsiteX3" fmla="*/ 7901940 w 7901940"/>
              <a:gd name="connsiteY3" fmla="*/ 6872288 h 6872288"/>
              <a:gd name="connsiteX4" fmla="*/ 0 w 7901940"/>
              <a:gd name="connsiteY4" fmla="*/ 6872288 h 6872288"/>
              <a:gd name="connsiteX0" fmla="*/ 0 w 7901940"/>
              <a:gd name="connsiteY0" fmla="*/ 6872288 h 6872288"/>
              <a:gd name="connsiteX1" fmla="*/ 5130165 w 7901940"/>
              <a:gd name="connsiteY1" fmla="*/ 0 h 6872288"/>
              <a:gd name="connsiteX2" fmla="*/ 7901940 w 7901940"/>
              <a:gd name="connsiteY2" fmla="*/ 14288 h 6872288"/>
              <a:gd name="connsiteX3" fmla="*/ 7901940 w 7901940"/>
              <a:gd name="connsiteY3" fmla="*/ 6872288 h 6872288"/>
              <a:gd name="connsiteX4" fmla="*/ 0 w 7901940"/>
              <a:gd name="connsiteY4" fmla="*/ 6872288 h 6872288"/>
              <a:gd name="connsiteX0" fmla="*/ 0 w 7901940"/>
              <a:gd name="connsiteY0" fmla="*/ 6872288 h 6872288"/>
              <a:gd name="connsiteX1" fmla="*/ 5130165 w 7901940"/>
              <a:gd name="connsiteY1" fmla="*/ 0 h 6872288"/>
              <a:gd name="connsiteX2" fmla="*/ 7901940 w 7901940"/>
              <a:gd name="connsiteY2" fmla="*/ 14288 h 6872288"/>
              <a:gd name="connsiteX3" fmla="*/ 7901940 w 7901940"/>
              <a:gd name="connsiteY3" fmla="*/ 6872288 h 6872288"/>
              <a:gd name="connsiteX4" fmla="*/ 0 w 7901940"/>
              <a:gd name="connsiteY4" fmla="*/ 6872288 h 6872288"/>
              <a:gd name="connsiteX0" fmla="*/ 0 w 7901940"/>
              <a:gd name="connsiteY0" fmla="*/ 6858953 h 6858953"/>
              <a:gd name="connsiteX1" fmla="*/ 5126355 w 7901940"/>
              <a:gd name="connsiteY1" fmla="*/ 0 h 6858953"/>
              <a:gd name="connsiteX2" fmla="*/ 7901940 w 7901940"/>
              <a:gd name="connsiteY2" fmla="*/ 953 h 6858953"/>
              <a:gd name="connsiteX3" fmla="*/ 7901940 w 7901940"/>
              <a:gd name="connsiteY3" fmla="*/ 6858953 h 6858953"/>
              <a:gd name="connsiteX4" fmla="*/ 0 w 7901940"/>
              <a:gd name="connsiteY4" fmla="*/ 6858953 h 6858953"/>
              <a:gd name="connsiteX0" fmla="*/ 0 w 7901940"/>
              <a:gd name="connsiteY0" fmla="*/ 6858000 h 6858000"/>
              <a:gd name="connsiteX1" fmla="*/ 5189220 w 7901940"/>
              <a:gd name="connsiteY1" fmla="*/ 952 h 6858000"/>
              <a:gd name="connsiteX2" fmla="*/ 7901940 w 7901940"/>
              <a:gd name="connsiteY2" fmla="*/ 0 h 6858000"/>
              <a:gd name="connsiteX3" fmla="*/ 7901940 w 7901940"/>
              <a:gd name="connsiteY3" fmla="*/ 6858000 h 6858000"/>
              <a:gd name="connsiteX4" fmla="*/ 0 w 7901940"/>
              <a:gd name="connsiteY4" fmla="*/ 6858000 h 6858000"/>
              <a:gd name="connsiteX0" fmla="*/ 0 w 7901940"/>
              <a:gd name="connsiteY0" fmla="*/ 6858953 h 6858953"/>
              <a:gd name="connsiteX1" fmla="*/ 5189220 w 7901940"/>
              <a:gd name="connsiteY1" fmla="*/ 0 h 6858953"/>
              <a:gd name="connsiteX2" fmla="*/ 7901940 w 7901940"/>
              <a:gd name="connsiteY2" fmla="*/ 953 h 6858953"/>
              <a:gd name="connsiteX3" fmla="*/ 7901940 w 7901940"/>
              <a:gd name="connsiteY3" fmla="*/ 6858953 h 6858953"/>
              <a:gd name="connsiteX4" fmla="*/ 0 w 7901940"/>
              <a:gd name="connsiteY4" fmla="*/ 6858953 h 6858953"/>
              <a:gd name="connsiteX0" fmla="*/ 0 w 7901940"/>
              <a:gd name="connsiteY0" fmla="*/ 6858953 h 6858953"/>
              <a:gd name="connsiteX1" fmla="*/ 5189220 w 7901940"/>
              <a:gd name="connsiteY1" fmla="*/ 0 h 6858953"/>
              <a:gd name="connsiteX2" fmla="*/ 7901940 w 7901940"/>
              <a:gd name="connsiteY2" fmla="*/ 953 h 6858953"/>
              <a:gd name="connsiteX3" fmla="*/ 7901940 w 7901940"/>
              <a:gd name="connsiteY3" fmla="*/ 6858953 h 6858953"/>
              <a:gd name="connsiteX4" fmla="*/ 0 w 7901940"/>
              <a:gd name="connsiteY4" fmla="*/ 6858953 h 6858953"/>
              <a:gd name="connsiteX0" fmla="*/ 0 w 7901940"/>
              <a:gd name="connsiteY0" fmla="*/ 6858953 h 6858953"/>
              <a:gd name="connsiteX1" fmla="*/ 5189220 w 7901940"/>
              <a:gd name="connsiteY1" fmla="*/ 0 h 6858953"/>
              <a:gd name="connsiteX2" fmla="*/ 7901940 w 7901940"/>
              <a:gd name="connsiteY2" fmla="*/ 953 h 6858953"/>
              <a:gd name="connsiteX3" fmla="*/ 7901940 w 7901940"/>
              <a:gd name="connsiteY3" fmla="*/ 6858953 h 6858953"/>
              <a:gd name="connsiteX4" fmla="*/ 0 w 7901940"/>
              <a:gd name="connsiteY4" fmla="*/ 6858953 h 6858953"/>
              <a:gd name="connsiteX0" fmla="*/ 0 w 7901940"/>
              <a:gd name="connsiteY0" fmla="*/ 6858953 h 6858953"/>
              <a:gd name="connsiteX1" fmla="*/ 5189220 w 7901940"/>
              <a:gd name="connsiteY1" fmla="*/ 0 h 6858953"/>
              <a:gd name="connsiteX2" fmla="*/ 7901940 w 7901940"/>
              <a:gd name="connsiteY2" fmla="*/ 953 h 6858953"/>
              <a:gd name="connsiteX3" fmla="*/ 7901940 w 7901940"/>
              <a:gd name="connsiteY3" fmla="*/ 6858953 h 6858953"/>
              <a:gd name="connsiteX4" fmla="*/ 0 w 7901940"/>
              <a:gd name="connsiteY4" fmla="*/ 6858953 h 6858953"/>
              <a:gd name="connsiteX0" fmla="*/ 0 w 7901940"/>
              <a:gd name="connsiteY0" fmla="*/ 6858953 h 6858953"/>
              <a:gd name="connsiteX1" fmla="*/ 5189220 w 7901940"/>
              <a:gd name="connsiteY1" fmla="*/ 0 h 6858953"/>
              <a:gd name="connsiteX2" fmla="*/ 7901940 w 7901940"/>
              <a:gd name="connsiteY2" fmla="*/ 953 h 6858953"/>
              <a:gd name="connsiteX3" fmla="*/ 7901940 w 7901940"/>
              <a:gd name="connsiteY3" fmla="*/ 6858953 h 6858953"/>
              <a:gd name="connsiteX4" fmla="*/ 0 w 7901940"/>
              <a:gd name="connsiteY4" fmla="*/ 6858953 h 6858953"/>
              <a:gd name="connsiteX0" fmla="*/ 0 w 7901940"/>
              <a:gd name="connsiteY0" fmla="*/ 6858953 h 6858953"/>
              <a:gd name="connsiteX1" fmla="*/ 5189220 w 7901940"/>
              <a:gd name="connsiteY1" fmla="*/ 0 h 6858953"/>
              <a:gd name="connsiteX2" fmla="*/ 7901940 w 7901940"/>
              <a:gd name="connsiteY2" fmla="*/ 953 h 6858953"/>
              <a:gd name="connsiteX3" fmla="*/ 7901940 w 7901940"/>
              <a:gd name="connsiteY3" fmla="*/ 6858953 h 6858953"/>
              <a:gd name="connsiteX4" fmla="*/ 0 w 7901940"/>
              <a:gd name="connsiteY4" fmla="*/ 6858953 h 6858953"/>
              <a:gd name="connsiteX0" fmla="*/ 0 w 7901940"/>
              <a:gd name="connsiteY0" fmla="*/ 6858953 h 6858953"/>
              <a:gd name="connsiteX1" fmla="*/ 5189220 w 7901940"/>
              <a:gd name="connsiteY1" fmla="*/ 0 h 6858953"/>
              <a:gd name="connsiteX2" fmla="*/ 7901940 w 7901940"/>
              <a:gd name="connsiteY2" fmla="*/ 953 h 6858953"/>
              <a:gd name="connsiteX3" fmla="*/ 7901940 w 7901940"/>
              <a:gd name="connsiteY3" fmla="*/ 6858953 h 6858953"/>
              <a:gd name="connsiteX4" fmla="*/ 0 w 7901940"/>
              <a:gd name="connsiteY4" fmla="*/ 6858953 h 6858953"/>
              <a:gd name="connsiteX0" fmla="*/ 0 w 7901940"/>
              <a:gd name="connsiteY0" fmla="*/ 6858953 h 6858953"/>
              <a:gd name="connsiteX1" fmla="*/ 5189220 w 7901940"/>
              <a:gd name="connsiteY1" fmla="*/ 0 h 6858953"/>
              <a:gd name="connsiteX2" fmla="*/ 7901940 w 7901940"/>
              <a:gd name="connsiteY2" fmla="*/ 953 h 6858953"/>
              <a:gd name="connsiteX3" fmla="*/ 7901940 w 7901940"/>
              <a:gd name="connsiteY3" fmla="*/ 6858953 h 6858953"/>
              <a:gd name="connsiteX4" fmla="*/ 0 w 7901940"/>
              <a:gd name="connsiteY4" fmla="*/ 6858953 h 6858953"/>
              <a:gd name="connsiteX0" fmla="*/ 0 w 7901940"/>
              <a:gd name="connsiteY0" fmla="*/ 6858953 h 6858953"/>
              <a:gd name="connsiteX1" fmla="*/ 5189220 w 7901940"/>
              <a:gd name="connsiteY1" fmla="*/ 0 h 6858953"/>
              <a:gd name="connsiteX2" fmla="*/ 7901940 w 7901940"/>
              <a:gd name="connsiteY2" fmla="*/ 953 h 6858953"/>
              <a:gd name="connsiteX3" fmla="*/ 7901940 w 7901940"/>
              <a:gd name="connsiteY3" fmla="*/ 6858953 h 6858953"/>
              <a:gd name="connsiteX4" fmla="*/ 0 w 7901940"/>
              <a:gd name="connsiteY4" fmla="*/ 6858953 h 6858953"/>
              <a:gd name="connsiteX0" fmla="*/ 0 w 7901940"/>
              <a:gd name="connsiteY0" fmla="*/ 6858953 h 6858953"/>
              <a:gd name="connsiteX1" fmla="*/ 5189220 w 7901940"/>
              <a:gd name="connsiteY1" fmla="*/ 0 h 6858953"/>
              <a:gd name="connsiteX2" fmla="*/ 7901940 w 7901940"/>
              <a:gd name="connsiteY2" fmla="*/ 953 h 6858953"/>
              <a:gd name="connsiteX3" fmla="*/ 7901940 w 7901940"/>
              <a:gd name="connsiteY3" fmla="*/ 6858953 h 6858953"/>
              <a:gd name="connsiteX4" fmla="*/ 0 w 7901940"/>
              <a:gd name="connsiteY4" fmla="*/ 6858953 h 6858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1940" h="6858953">
                <a:moveTo>
                  <a:pt x="0" y="6858953"/>
                </a:moveTo>
                <a:cubicBezTo>
                  <a:pt x="1910082" y="6211251"/>
                  <a:pt x="4926013" y="4179572"/>
                  <a:pt x="5189220" y="0"/>
                </a:cubicBezTo>
                <a:lnTo>
                  <a:pt x="7901940" y="953"/>
                </a:lnTo>
                <a:lnTo>
                  <a:pt x="7901940" y="6858953"/>
                </a:lnTo>
                <a:lnTo>
                  <a:pt x="0" y="6858953"/>
                </a:lnTo>
                <a:close/>
              </a:path>
            </a:pathLst>
          </a:custGeom>
          <a:solidFill>
            <a:schemeClr val="bg2"/>
          </a:solidFill>
        </p:spPr>
        <p:txBody>
          <a:bodyPr lIns="3566160" tIns="3291840" rtlCol="0">
            <a:noAutofit/>
          </a:bodyPr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24C83-DE4A-489C-A29F-F1A6987EA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660280"/>
            <a:ext cx="5618560" cy="997196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545C76-492D-40C3-AD04-0FF88F5C5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1" y="3171826"/>
            <a:ext cx="4622006" cy="1314450"/>
          </a:xfrm>
        </p:spPr>
        <p:txBody>
          <a:bodyPr/>
          <a:lstStyle>
            <a:lvl1pPr marL="0" indent="0" algn="l">
              <a:buNone/>
              <a:defRPr sz="1800" b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803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hoto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5">
            <a:extLst>
              <a:ext uri="{FF2B5EF4-FFF2-40B4-BE49-F238E27FC236}">
                <a16:creationId xmlns:a16="http://schemas.microsoft.com/office/drawing/2014/main" id="{3DDA56E0-847E-40EA-BA6F-83360B65BF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46" r="24146"/>
          <a:stretch>
            <a:fillRect/>
          </a:stretch>
        </p:blipFill>
        <p:spPr bwMode="auto">
          <a:xfrm>
            <a:off x="-184150" y="0"/>
            <a:ext cx="9328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270F32-A861-41D3-B363-8A69AB7778B0}"/>
              </a:ext>
            </a:extLst>
          </p:cNvPr>
          <p:cNvSpPr txBox="1"/>
          <p:nvPr userDrawn="1"/>
        </p:nvSpPr>
        <p:spPr>
          <a:xfrm>
            <a:off x="574675" y="6396038"/>
            <a:ext cx="1493838" cy="195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75" dirty="0">
                <a:latin typeface="+mn-lt"/>
              </a:rPr>
              <a:t>Faegre Drinker Biddle &amp; Reath </a:t>
            </a:r>
            <a:r>
              <a:rPr lang="en-US" sz="525" dirty="0">
                <a:latin typeface="+mn-lt"/>
              </a:rPr>
              <a:t>LLP</a:t>
            </a:r>
            <a:endParaRPr lang="en-US" sz="675" dirty="0">
              <a:latin typeface="+mn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97780F8-84F6-4774-A949-94F19B5B230C}"/>
              </a:ext>
            </a:extLst>
          </p:cNvPr>
          <p:cNvCxnSpPr>
            <a:cxnSpLocks/>
          </p:cNvCxnSpPr>
          <p:nvPr userDrawn="1"/>
        </p:nvCxnSpPr>
        <p:spPr>
          <a:xfrm>
            <a:off x="841375" y="3795713"/>
            <a:ext cx="78867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1">
            <a:extLst>
              <a:ext uri="{FF2B5EF4-FFF2-40B4-BE49-F238E27FC236}">
                <a16:creationId xmlns:a16="http://schemas.microsoft.com/office/drawing/2014/main" id="{E1FDD53C-7896-40ED-8664-3D0C59BE73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539750"/>
            <a:ext cx="154146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35C1CD9-3A56-4817-A606-9B61F9CD7B4B}"/>
              </a:ext>
            </a:extLst>
          </p:cNvPr>
          <p:cNvSpPr>
            <a:spLocks noGrp="1"/>
          </p:cNvSpPr>
          <p:nvPr>
            <p:ph type="ctrTitle"/>
          </p:nvPr>
        </p:nvSpPr>
        <p:spPr bwMode="ltGray">
          <a:xfrm>
            <a:off x="0" y="1918849"/>
            <a:ext cx="9144000" cy="4137660"/>
          </a:xfrm>
          <a:solidFill>
            <a:schemeClr val="tx1">
              <a:alpha val="85000"/>
            </a:schemeClr>
          </a:solidFill>
        </p:spPr>
        <p:txBody>
          <a:bodyPr lIns="822960" tIns="640080" anchor="t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545C76-492D-40C3-AD04-0FF88F5C5453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white">
          <a:xfrm>
            <a:off x="841593" y="4135102"/>
            <a:ext cx="7886700" cy="800153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716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Photo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C51E32-C4B0-4E96-A1D4-9FE4AD6883E7}"/>
              </a:ext>
            </a:extLst>
          </p:cNvPr>
          <p:cNvSpPr txBox="1"/>
          <p:nvPr userDrawn="1"/>
        </p:nvSpPr>
        <p:spPr>
          <a:xfrm>
            <a:off x="574675" y="6396038"/>
            <a:ext cx="1493838" cy="195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75" dirty="0">
                <a:latin typeface="+mn-lt"/>
              </a:rPr>
              <a:t>Faegre Drinker Biddle &amp; Reath </a:t>
            </a:r>
            <a:r>
              <a:rPr lang="en-US" sz="525" dirty="0">
                <a:latin typeface="+mn-lt"/>
              </a:rPr>
              <a:t>LLP</a:t>
            </a:r>
            <a:endParaRPr lang="en-US" sz="675" dirty="0">
              <a:latin typeface="+mn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06F143-7AD9-4C39-8667-DD34F92DF8AD}"/>
              </a:ext>
            </a:extLst>
          </p:cNvPr>
          <p:cNvCxnSpPr>
            <a:cxnSpLocks/>
          </p:cNvCxnSpPr>
          <p:nvPr userDrawn="1"/>
        </p:nvCxnSpPr>
        <p:spPr>
          <a:xfrm flipV="1">
            <a:off x="841375" y="3787775"/>
            <a:ext cx="7426325" cy="793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0">
            <a:extLst>
              <a:ext uri="{FF2B5EF4-FFF2-40B4-BE49-F238E27FC236}">
                <a16:creationId xmlns:a16="http://schemas.microsoft.com/office/drawing/2014/main" id="{36C9E944-3236-408C-B3C7-D407C82229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539750"/>
            <a:ext cx="154146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4081454-D9F4-4FB6-AC7F-559A5920E9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ltGray">
          <a:xfrm>
            <a:off x="2149554" y="-1175"/>
            <a:ext cx="6995875" cy="6858000"/>
          </a:xfrm>
          <a:custGeom>
            <a:avLst/>
            <a:gdLst>
              <a:gd name="connsiteX0" fmla="*/ 0 w 7901940"/>
              <a:gd name="connsiteY0" fmla="*/ 0 h 6858000"/>
              <a:gd name="connsiteX1" fmla="*/ 7901940 w 7901940"/>
              <a:gd name="connsiteY1" fmla="*/ 0 h 6858000"/>
              <a:gd name="connsiteX2" fmla="*/ 7901940 w 7901940"/>
              <a:gd name="connsiteY2" fmla="*/ 6858000 h 6858000"/>
              <a:gd name="connsiteX3" fmla="*/ 0 w 7901940"/>
              <a:gd name="connsiteY3" fmla="*/ 6858000 h 6858000"/>
              <a:gd name="connsiteX4" fmla="*/ 0 w 7901940"/>
              <a:gd name="connsiteY4" fmla="*/ 0 h 6858000"/>
              <a:gd name="connsiteX0" fmla="*/ 0 w 7901940"/>
              <a:gd name="connsiteY0" fmla="*/ 14288 h 6872288"/>
              <a:gd name="connsiteX1" fmla="*/ 5130165 w 7901940"/>
              <a:gd name="connsiteY1" fmla="*/ 0 h 6872288"/>
              <a:gd name="connsiteX2" fmla="*/ 7901940 w 7901940"/>
              <a:gd name="connsiteY2" fmla="*/ 14288 h 6872288"/>
              <a:gd name="connsiteX3" fmla="*/ 7901940 w 7901940"/>
              <a:gd name="connsiteY3" fmla="*/ 6872288 h 6872288"/>
              <a:gd name="connsiteX4" fmla="*/ 0 w 7901940"/>
              <a:gd name="connsiteY4" fmla="*/ 6872288 h 6872288"/>
              <a:gd name="connsiteX5" fmla="*/ 0 w 7901940"/>
              <a:gd name="connsiteY5" fmla="*/ 14288 h 6872288"/>
              <a:gd name="connsiteX0" fmla="*/ 0 w 7901940"/>
              <a:gd name="connsiteY0" fmla="*/ 6872288 h 6872288"/>
              <a:gd name="connsiteX1" fmla="*/ 5130165 w 7901940"/>
              <a:gd name="connsiteY1" fmla="*/ 0 h 6872288"/>
              <a:gd name="connsiteX2" fmla="*/ 7901940 w 7901940"/>
              <a:gd name="connsiteY2" fmla="*/ 14288 h 6872288"/>
              <a:gd name="connsiteX3" fmla="*/ 7901940 w 7901940"/>
              <a:gd name="connsiteY3" fmla="*/ 6872288 h 6872288"/>
              <a:gd name="connsiteX4" fmla="*/ 0 w 7901940"/>
              <a:gd name="connsiteY4" fmla="*/ 6872288 h 6872288"/>
              <a:gd name="connsiteX0" fmla="*/ 0 w 7901940"/>
              <a:gd name="connsiteY0" fmla="*/ 6872288 h 6872288"/>
              <a:gd name="connsiteX1" fmla="*/ 5130165 w 7901940"/>
              <a:gd name="connsiteY1" fmla="*/ 0 h 6872288"/>
              <a:gd name="connsiteX2" fmla="*/ 7901940 w 7901940"/>
              <a:gd name="connsiteY2" fmla="*/ 14288 h 6872288"/>
              <a:gd name="connsiteX3" fmla="*/ 7901940 w 7901940"/>
              <a:gd name="connsiteY3" fmla="*/ 6872288 h 6872288"/>
              <a:gd name="connsiteX4" fmla="*/ 0 w 7901940"/>
              <a:gd name="connsiteY4" fmla="*/ 6872288 h 6872288"/>
              <a:gd name="connsiteX0" fmla="*/ 0 w 7901940"/>
              <a:gd name="connsiteY0" fmla="*/ 6872288 h 6872288"/>
              <a:gd name="connsiteX1" fmla="*/ 5130165 w 7901940"/>
              <a:gd name="connsiteY1" fmla="*/ 0 h 6872288"/>
              <a:gd name="connsiteX2" fmla="*/ 7901940 w 7901940"/>
              <a:gd name="connsiteY2" fmla="*/ 14288 h 6872288"/>
              <a:gd name="connsiteX3" fmla="*/ 7901940 w 7901940"/>
              <a:gd name="connsiteY3" fmla="*/ 6872288 h 6872288"/>
              <a:gd name="connsiteX4" fmla="*/ 0 w 7901940"/>
              <a:gd name="connsiteY4" fmla="*/ 6872288 h 6872288"/>
              <a:gd name="connsiteX0" fmla="*/ 0 w 7901940"/>
              <a:gd name="connsiteY0" fmla="*/ 6858953 h 6858953"/>
              <a:gd name="connsiteX1" fmla="*/ 5126355 w 7901940"/>
              <a:gd name="connsiteY1" fmla="*/ 0 h 6858953"/>
              <a:gd name="connsiteX2" fmla="*/ 7901940 w 7901940"/>
              <a:gd name="connsiteY2" fmla="*/ 953 h 6858953"/>
              <a:gd name="connsiteX3" fmla="*/ 7901940 w 7901940"/>
              <a:gd name="connsiteY3" fmla="*/ 6858953 h 6858953"/>
              <a:gd name="connsiteX4" fmla="*/ 0 w 7901940"/>
              <a:gd name="connsiteY4" fmla="*/ 6858953 h 6858953"/>
              <a:gd name="connsiteX0" fmla="*/ 0 w 7901940"/>
              <a:gd name="connsiteY0" fmla="*/ 6858000 h 6858000"/>
              <a:gd name="connsiteX1" fmla="*/ 5189220 w 7901940"/>
              <a:gd name="connsiteY1" fmla="*/ 952 h 6858000"/>
              <a:gd name="connsiteX2" fmla="*/ 7901940 w 7901940"/>
              <a:gd name="connsiteY2" fmla="*/ 0 h 6858000"/>
              <a:gd name="connsiteX3" fmla="*/ 7901940 w 7901940"/>
              <a:gd name="connsiteY3" fmla="*/ 6858000 h 6858000"/>
              <a:gd name="connsiteX4" fmla="*/ 0 w 7901940"/>
              <a:gd name="connsiteY4" fmla="*/ 6858000 h 6858000"/>
              <a:gd name="connsiteX0" fmla="*/ 0 w 7901940"/>
              <a:gd name="connsiteY0" fmla="*/ 6858953 h 6858953"/>
              <a:gd name="connsiteX1" fmla="*/ 5189220 w 7901940"/>
              <a:gd name="connsiteY1" fmla="*/ 0 h 6858953"/>
              <a:gd name="connsiteX2" fmla="*/ 7901940 w 7901940"/>
              <a:gd name="connsiteY2" fmla="*/ 953 h 6858953"/>
              <a:gd name="connsiteX3" fmla="*/ 7901940 w 7901940"/>
              <a:gd name="connsiteY3" fmla="*/ 6858953 h 6858953"/>
              <a:gd name="connsiteX4" fmla="*/ 0 w 7901940"/>
              <a:gd name="connsiteY4" fmla="*/ 6858953 h 6858953"/>
              <a:gd name="connsiteX0" fmla="*/ 0 w 7901940"/>
              <a:gd name="connsiteY0" fmla="*/ 6858953 h 6858953"/>
              <a:gd name="connsiteX1" fmla="*/ 5189220 w 7901940"/>
              <a:gd name="connsiteY1" fmla="*/ 0 h 6858953"/>
              <a:gd name="connsiteX2" fmla="*/ 7901940 w 7901940"/>
              <a:gd name="connsiteY2" fmla="*/ 953 h 6858953"/>
              <a:gd name="connsiteX3" fmla="*/ 7901940 w 7901940"/>
              <a:gd name="connsiteY3" fmla="*/ 6858953 h 6858953"/>
              <a:gd name="connsiteX4" fmla="*/ 0 w 7901940"/>
              <a:gd name="connsiteY4" fmla="*/ 6858953 h 6858953"/>
              <a:gd name="connsiteX0" fmla="*/ 0 w 7901940"/>
              <a:gd name="connsiteY0" fmla="*/ 6858953 h 6858953"/>
              <a:gd name="connsiteX1" fmla="*/ 5189220 w 7901940"/>
              <a:gd name="connsiteY1" fmla="*/ 0 h 6858953"/>
              <a:gd name="connsiteX2" fmla="*/ 7901940 w 7901940"/>
              <a:gd name="connsiteY2" fmla="*/ 953 h 6858953"/>
              <a:gd name="connsiteX3" fmla="*/ 7901940 w 7901940"/>
              <a:gd name="connsiteY3" fmla="*/ 6858953 h 6858953"/>
              <a:gd name="connsiteX4" fmla="*/ 0 w 7901940"/>
              <a:gd name="connsiteY4" fmla="*/ 6858953 h 6858953"/>
              <a:gd name="connsiteX0" fmla="*/ 0 w 7901940"/>
              <a:gd name="connsiteY0" fmla="*/ 6858953 h 6858953"/>
              <a:gd name="connsiteX1" fmla="*/ 5189220 w 7901940"/>
              <a:gd name="connsiteY1" fmla="*/ 0 h 6858953"/>
              <a:gd name="connsiteX2" fmla="*/ 7901940 w 7901940"/>
              <a:gd name="connsiteY2" fmla="*/ 953 h 6858953"/>
              <a:gd name="connsiteX3" fmla="*/ 7901940 w 7901940"/>
              <a:gd name="connsiteY3" fmla="*/ 6858953 h 6858953"/>
              <a:gd name="connsiteX4" fmla="*/ 0 w 7901940"/>
              <a:gd name="connsiteY4" fmla="*/ 6858953 h 6858953"/>
              <a:gd name="connsiteX0" fmla="*/ 0 w 7901940"/>
              <a:gd name="connsiteY0" fmla="*/ 6858953 h 6858953"/>
              <a:gd name="connsiteX1" fmla="*/ 5189220 w 7901940"/>
              <a:gd name="connsiteY1" fmla="*/ 0 h 6858953"/>
              <a:gd name="connsiteX2" fmla="*/ 7901940 w 7901940"/>
              <a:gd name="connsiteY2" fmla="*/ 953 h 6858953"/>
              <a:gd name="connsiteX3" fmla="*/ 7901940 w 7901940"/>
              <a:gd name="connsiteY3" fmla="*/ 6858953 h 6858953"/>
              <a:gd name="connsiteX4" fmla="*/ 0 w 7901940"/>
              <a:gd name="connsiteY4" fmla="*/ 6858953 h 6858953"/>
              <a:gd name="connsiteX0" fmla="*/ 0 w 7901940"/>
              <a:gd name="connsiteY0" fmla="*/ 6858953 h 6858953"/>
              <a:gd name="connsiteX1" fmla="*/ 5189220 w 7901940"/>
              <a:gd name="connsiteY1" fmla="*/ 0 h 6858953"/>
              <a:gd name="connsiteX2" fmla="*/ 7901940 w 7901940"/>
              <a:gd name="connsiteY2" fmla="*/ 953 h 6858953"/>
              <a:gd name="connsiteX3" fmla="*/ 7901940 w 7901940"/>
              <a:gd name="connsiteY3" fmla="*/ 6858953 h 6858953"/>
              <a:gd name="connsiteX4" fmla="*/ 0 w 7901940"/>
              <a:gd name="connsiteY4" fmla="*/ 6858953 h 6858953"/>
              <a:gd name="connsiteX0" fmla="*/ 0 w 7901940"/>
              <a:gd name="connsiteY0" fmla="*/ 6858953 h 6858953"/>
              <a:gd name="connsiteX1" fmla="*/ 5189220 w 7901940"/>
              <a:gd name="connsiteY1" fmla="*/ 0 h 6858953"/>
              <a:gd name="connsiteX2" fmla="*/ 7901940 w 7901940"/>
              <a:gd name="connsiteY2" fmla="*/ 953 h 6858953"/>
              <a:gd name="connsiteX3" fmla="*/ 7901940 w 7901940"/>
              <a:gd name="connsiteY3" fmla="*/ 6858953 h 6858953"/>
              <a:gd name="connsiteX4" fmla="*/ 0 w 7901940"/>
              <a:gd name="connsiteY4" fmla="*/ 6858953 h 6858953"/>
              <a:gd name="connsiteX0" fmla="*/ 0 w 7901940"/>
              <a:gd name="connsiteY0" fmla="*/ 6858953 h 6858953"/>
              <a:gd name="connsiteX1" fmla="*/ 5189220 w 7901940"/>
              <a:gd name="connsiteY1" fmla="*/ 0 h 6858953"/>
              <a:gd name="connsiteX2" fmla="*/ 7901940 w 7901940"/>
              <a:gd name="connsiteY2" fmla="*/ 953 h 6858953"/>
              <a:gd name="connsiteX3" fmla="*/ 7901940 w 7901940"/>
              <a:gd name="connsiteY3" fmla="*/ 6858953 h 6858953"/>
              <a:gd name="connsiteX4" fmla="*/ 0 w 7901940"/>
              <a:gd name="connsiteY4" fmla="*/ 6858953 h 6858953"/>
              <a:gd name="connsiteX0" fmla="*/ 0 w 7901940"/>
              <a:gd name="connsiteY0" fmla="*/ 6858953 h 6858953"/>
              <a:gd name="connsiteX1" fmla="*/ 5189220 w 7901940"/>
              <a:gd name="connsiteY1" fmla="*/ 0 h 6858953"/>
              <a:gd name="connsiteX2" fmla="*/ 7901940 w 7901940"/>
              <a:gd name="connsiteY2" fmla="*/ 953 h 6858953"/>
              <a:gd name="connsiteX3" fmla="*/ 7901940 w 7901940"/>
              <a:gd name="connsiteY3" fmla="*/ 6858953 h 6858953"/>
              <a:gd name="connsiteX4" fmla="*/ 0 w 7901940"/>
              <a:gd name="connsiteY4" fmla="*/ 6858953 h 6858953"/>
              <a:gd name="connsiteX0" fmla="*/ 0 w 7901940"/>
              <a:gd name="connsiteY0" fmla="*/ 6858953 h 6858953"/>
              <a:gd name="connsiteX1" fmla="*/ 5189220 w 7901940"/>
              <a:gd name="connsiteY1" fmla="*/ 0 h 6858953"/>
              <a:gd name="connsiteX2" fmla="*/ 7901940 w 7901940"/>
              <a:gd name="connsiteY2" fmla="*/ 953 h 6858953"/>
              <a:gd name="connsiteX3" fmla="*/ 7901940 w 7901940"/>
              <a:gd name="connsiteY3" fmla="*/ 6858953 h 6858953"/>
              <a:gd name="connsiteX4" fmla="*/ 0 w 7901940"/>
              <a:gd name="connsiteY4" fmla="*/ 6858953 h 6858953"/>
              <a:gd name="connsiteX0" fmla="*/ 0 w 9316403"/>
              <a:gd name="connsiteY0" fmla="*/ 6844666 h 6858953"/>
              <a:gd name="connsiteX1" fmla="*/ 6603683 w 9316403"/>
              <a:gd name="connsiteY1" fmla="*/ 0 h 6858953"/>
              <a:gd name="connsiteX2" fmla="*/ 9316403 w 9316403"/>
              <a:gd name="connsiteY2" fmla="*/ 953 h 6858953"/>
              <a:gd name="connsiteX3" fmla="*/ 9316403 w 9316403"/>
              <a:gd name="connsiteY3" fmla="*/ 6858953 h 6858953"/>
              <a:gd name="connsiteX4" fmla="*/ 0 w 9316403"/>
              <a:gd name="connsiteY4" fmla="*/ 6844666 h 6858953"/>
              <a:gd name="connsiteX0" fmla="*/ 0 w 9316403"/>
              <a:gd name="connsiteY0" fmla="*/ 6843714 h 6858001"/>
              <a:gd name="connsiteX1" fmla="*/ 9316403 w 9316403"/>
              <a:gd name="connsiteY1" fmla="*/ 1 h 6858001"/>
              <a:gd name="connsiteX2" fmla="*/ 9316403 w 9316403"/>
              <a:gd name="connsiteY2" fmla="*/ 6858001 h 6858001"/>
              <a:gd name="connsiteX3" fmla="*/ 0 w 9316403"/>
              <a:gd name="connsiteY3" fmla="*/ 6843714 h 6858001"/>
              <a:gd name="connsiteX0" fmla="*/ 0 w 9316403"/>
              <a:gd name="connsiteY0" fmla="*/ 6843713 h 6858000"/>
              <a:gd name="connsiteX1" fmla="*/ 9316403 w 9316403"/>
              <a:gd name="connsiteY1" fmla="*/ 0 h 6858000"/>
              <a:gd name="connsiteX2" fmla="*/ 9316403 w 9316403"/>
              <a:gd name="connsiteY2" fmla="*/ 6858000 h 6858000"/>
              <a:gd name="connsiteX3" fmla="*/ 0 w 9316403"/>
              <a:gd name="connsiteY3" fmla="*/ 6843713 h 6858000"/>
              <a:gd name="connsiteX0" fmla="*/ 0 w 9316403"/>
              <a:gd name="connsiteY0" fmla="*/ 6843713 h 6858000"/>
              <a:gd name="connsiteX1" fmla="*/ 9316403 w 9316403"/>
              <a:gd name="connsiteY1" fmla="*/ 0 h 6858000"/>
              <a:gd name="connsiteX2" fmla="*/ 9316403 w 9316403"/>
              <a:gd name="connsiteY2" fmla="*/ 6858000 h 6858000"/>
              <a:gd name="connsiteX3" fmla="*/ 0 w 9316403"/>
              <a:gd name="connsiteY3" fmla="*/ 6843713 h 6858000"/>
              <a:gd name="connsiteX0" fmla="*/ 0 w 9316403"/>
              <a:gd name="connsiteY0" fmla="*/ 6843713 h 6858000"/>
              <a:gd name="connsiteX1" fmla="*/ 9316403 w 9316403"/>
              <a:gd name="connsiteY1" fmla="*/ 0 h 6858000"/>
              <a:gd name="connsiteX2" fmla="*/ 9316403 w 9316403"/>
              <a:gd name="connsiteY2" fmla="*/ 6858000 h 6858000"/>
              <a:gd name="connsiteX3" fmla="*/ 0 w 9316403"/>
              <a:gd name="connsiteY3" fmla="*/ 6843713 h 6858000"/>
              <a:gd name="connsiteX0" fmla="*/ 0 w 9316403"/>
              <a:gd name="connsiteY0" fmla="*/ 6843713 h 6858000"/>
              <a:gd name="connsiteX1" fmla="*/ 9316403 w 9316403"/>
              <a:gd name="connsiteY1" fmla="*/ 0 h 6858000"/>
              <a:gd name="connsiteX2" fmla="*/ 9316403 w 9316403"/>
              <a:gd name="connsiteY2" fmla="*/ 6858000 h 6858000"/>
              <a:gd name="connsiteX3" fmla="*/ 0 w 9316403"/>
              <a:gd name="connsiteY3" fmla="*/ 6843713 h 6858000"/>
              <a:gd name="connsiteX0" fmla="*/ 0 w 9341168"/>
              <a:gd name="connsiteY0" fmla="*/ 6858953 h 6858953"/>
              <a:gd name="connsiteX1" fmla="*/ 9341168 w 9341168"/>
              <a:gd name="connsiteY1" fmla="*/ 0 h 6858953"/>
              <a:gd name="connsiteX2" fmla="*/ 9341168 w 9341168"/>
              <a:gd name="connsiteY2" fmla="*/ 6858000 h 6858953"/>
              <a:gd name="connsiteX3" fmla="*/ 0 w 9341168"/>
              <a:gd name="connsiteY3" fmla="*/ 6858953 h 6858953"/>
              <a:gd name="connsiteX0" fmla="*/ 0 w 9341168"/>
              <a:gd name="connsiteY0" fmla="*/ 6858953 h 6858953"/>
              <a:gd name="connsiteX1" fmla="*/ 9341168 w 9341168"/>
              <a:gd name="connsiteY1" fmla="*/ 0 h 6858953"/>
              <a:gd name="connsiteX2" fmla="*/ 9333548 w 9341168"/>
              <a:gd name="connsiteY2" fmla="*/ 6858000 h 6858953"/>
              <a:gd name="connsiteX3" fmla="*/ 0 w 9341168"/>
              <a:gd name="connsiteY3" fmla="*/ 6858953 h 6858953"/>
              <a:gd name="connsiteX0" fmla="*/ 0 w 9333548"/>
              <a:gd name="connsiteY0" fmla="*/ 6858953 h 6858953"/>
              <a:gd name="connsiteX1" fmla="*/ 9333548 w 9333548"/>
              <a:gd name="connsiteY1" fmla="*/ 0 h 6858953"/>
              <a:gd name="connsiteX2" fmla="*/ 9333548 w 9333548"/>
              <a:gd name="connsiteY2" fmla="*/ 6858000 h 6858953"/>
              <a:gd name="connsiteX3" fmla="*/ 0 w 9333548"/>
              <a:gd name="connsiteY3" fmla="*/ 6858953 h 6858953"/>
              <a:gd name="connsiteX0" fmla="*/ 0 w 9333548"/>
              <a:gd name="connsiteY0" fmla="*/ 6858953 h 6858953"/>
              <a:gd name="connsiteX1" fmla="*/ 9333548 w 9333548"/>
              <a:gd name="connsiteY1" fmla="*/ 0 h 6858953"/>
              <a:gd name="connsiteX2" fmla="*/ 9333548 w 9333548"/>
              <a:gd name="connsiteY2" fmla="*/ 6858000 h 6858953"/>
              <a:gd name="connsiteX3" fmla="*/ 0 w 9333548"/>
              <a:gd name="connsiteY3" fmla="*/ 6858953 h 6858953"/>
              <a:gd name="connsiteX0" fmla="*/ 0 w 9333548"/>
              <a:gd name="connsiteY0" fmla="*/ 6858953 h 6858953"/>
              <a:gd name="connsiteX1" fmla="*/ 9333548 w 9333548"/>
              <a:gd name="connsiteY1" fmla="*/ 0 h 6858953"/>
              <a:gd name="connsiteX2" fmla="*/ 9333548 w 9333548"/>
              <a:gd name="connsiteY2" fmla="*/ 6858000 h 6858953"/>
              <a:gd name="connsiteX3" fmla="*/ 0 w 9333548"/>
              <a:gd name="connsiteY3" fmla="*/ 6858953 h 6858953"/>
              <a:gd name="connsiteX0" fmla="*/ 0 w 9333548"/>
              <a:gd name="connsiteY0" fmla="*/ 6858953 h 6858953"/>
              <a:gd name="connsiteX1" fmla="*/ 9333548 w 9333548"/>
              <a:gd name="connsiteY1" fmla="*/ 0 h 6858953"/>
              <a:gd name="connsiteX2" fmla="*/ 9333548 w 9333548"/>
              <a:gd name="connsiteY2" fmla="*/ 6858000 h 6858953"/>
              <a:gd name="connsiteX3" fmla="*/ 0 w 9333548"/>
              <a:gd name="connsiteY3" fmla="*/ 6858953 h 6858953"/>
              <a:gd name="connsiteX0" fmla="*/ 0 w 9333548"/>
              <a:gd name="connsiteY0" fmla="*/ 6858953 h 6858953"/>
              <a:gd name="connsiteX1" fmla="*/ 9333548 w 9333548"/>
              <a:gd name="connsiteY1" fmla="*/ 0 h 6858953"/>
              <a:gd name="connsiteX2" fmla="*/ 9333548 w 9333548"/>
              <a:gd name="connsiteY2" fmla="*/ 6858000 h 6858953"/>
              <a:gd name="connsiteX3" fmla="*/ 0 w 9333548"/>
              <a:gd name="connsiteY3" fmla="*/ 6858953 h 6858953"/>
              <a:gd name="connsiteX0" fmla="*/ 0 w 9327833"/>
              <a:gd name="connsiteY0" fmla="*/ 6857048 h 6858000"/>
              <a:gd name="connsiteX1" fmla="*/ 9327833 w 9327833"/>
              <a:gd name="connsiteY1" fmla="*/ 0 h 6858000"/>
              <a:gd name="connsiteX2" fmla="*/ 9327833 w 9327833"/>
              <a:gd name="connsiteY2" fmla="*/ 6858000 h 6858000"/>
              <a:gd name="connsiteX3" fmla="*/ 0 w 9327833"/>
              <a:gd name="connsiteY3" fmla="*/ 6857048 h 6858000"/>
              <a:gd name="connsiteX0" fmla="*/ 0 w 9327833"/>
              <a:gd name="connsiteY0" fmla="*/ 6857048 h 6858000"/>
              <a:gd name="connsiteX1" fmla="*/ 9327833 w 9327833"/>
              <a:gd name="connsiteY1" fmla="*/ 0 h 6858000"/>
              <a:gd name="connsiteX2" fmla="*/ 9327833 w 9327833"/>
              <a:gd name="connsiteY2" fmla="*/ 6858000 h 6858000"/>
              <a:gd name="connsiteX3" fmla="*/ 0 w 9327833"/>
              <a:gd name="connsiteY3" fmla="*/ 6857048 h 6858000"/>
              <a:gd name="connsiteX0" fmla="*/ 0 w 9327833"/>
              <a:gd name="connsiteY0" fmla="*/ 6857048 h 6858000"/>
              <a:gd name="connsiteX1" fmla="*/ 9327833 w 9327833"/>
              <a:gd name="connsiteY1" fmla="*/ 0 h 6858000"/>
              <a:gd name="connsiteX2" fmla="*/ 9327833 w 9327833"/>
              <a:gd name="connsiteY2" fmla="*/ 6858000 h 6858000"/>
              <a:gd name="connsiteX3" fmla="*/ 0 w 9327833"/>
              <a:gd name="connsiteY3" fmla="*/ 6857048 h 6858000"/>
              <a:gd name="connsiteX0" fmla="*/ 0 w 9327833"/>
              <a:gd name="connsiteY0" fmla="*/ 6857048 h 6858000"/>
              <a:gd name="connsiteX1" fmla="*/ 9327833 w 9327833"/>
              <a:gd name="connsiteY1" fmla="*/ 0 h 6858000"/>
              <a:gd name="connsiteX2" fmla="*/ 9327833 w 9327833"/>
              <a:gd name="connsiteY2" fmla="*/ 6858000 h 6858000"/>
              <a:gd name="connsiteX3" fmla="*/ 0 w 9327833"/>
              <a:gd name="connsiteY3" fmla="*/ 6857048 h 6858000"/>
              <a:gd name="connsiteX0" fmla="*/ 0 w 9327833"/>
              <a:gd name="connsiteY0" fmla="*/ 6857048 h 6858000"/>
              <a:gd name="connsiteX1" fmla="*/ 9327833 w 9327833"/>
              <a:gd name="connsiteY1" fmla="*/ 0 h 6858000"/>
              <a:gd name="connsiteX2" fmla="*/ 9327833 w 9327833"/>
              <a:gd name="connsiteY2" fmla="*/ 6858000 h 6858000"/>
              <a:gd name="connsiteX3" fmla="*/ 0 w 9327833"/>
              <a:gd name="connsiteY3" fmla="*/ 6857048 h 6858000"/>
              <a:gd name="connsiteX0" fmla="*/ 0 w 9327833"/>
              <a:gd name="connsiteY0" fmla="*/ 6857048 h 6858000"/>
              <a:gd name="connsiteX1" fmla="*/ 9327833 w 9327833"/>
              <a:gd name="connsiteY1" fmla="*/ 0 h 6858000"/>
              <a:gd name="connsiteX2" fmla="*/ 9327833 w 9327833"/>
              <a:gd name="connsiteY2" fmla="*/ 6858000 h 6858000"/>
              <a:gd name="connsiteX3" fmla="*/ 0 w 9327833"/>
              <a:gd name="connsiteY3" fmla="*/ 6857048 h 6858000"/>
              <a:gd name="connsiteX0" fmla="*/ 0 w 9327833"/>
              <a:gd name="connsiteY0" fmla="*/ 6857048 h 6858000"/>
              <a:gd name="connsiteX1" fmla="*/ 9327833 w 9327833"/>
              <a:gd name="connsiteY1" fmla="*/ 0 h 6858000"/>
              <a:gd name="connsiteX2" fmla="*/ 9327833 w 9327833"/>
              <a:gd name="connsiteY2" fmla="*/ 6858000 h 6858000"/>
              <a:gd name="connsiteX3" fmla="*/ 0 w 9327833"/>
              <a:gd name="connsiteY3" fmla="*/ 6857048 h 6858000"/>
              <a:gd name="connsiteX0" fmla="*/ 0 w 9327833"/>
              <a:gd name="connsiteY0" fmla="*/ 6857048 h 6858000"/>
              <a:gd name="connsiteX1" fmla="*/ 9327833 w 9327833"/>
              <a:gd name="connsiteY1" fmla="*/ 0 h 6858000"/>
              <a:gd name="connsiteX2" fmla="*/ 9327833 w 9327833"/>
              <a:gd name="connsiteY2" fmla="*/ 6858000 h 6858000"/>
              <a:gd name="connsiteX3" fmla="*/ 0 w 9327833"/>
              <a:gd name="connsiteY3" fmla="*/ 685704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7833" h="6858000">
                <a:moveTo>
                  <a:pt x="0" y="6857048"/>
                </a:moveTo>
                <a:cubicBezTo>
                  <a:pt x="800100" y="3120391"/>
                  <a:pt x="3424112" y="257929"/>
                  <a:pt x="9327833" y="0"/>
                </a:cubicBezTo>
                <a:lnTo>
                  <a:pt x="9327833" y="6858000"/>
                </a:lnTo>
                <a:lnTo>
                  <a:pt x="0" y="6857048"/>
                </a:lnTo>
                <a:close/>
              </a:path>
            </a:pathLst>
          </a:custGeom>
          <a:solidFill>
            <a:schemeClr val="bg2"/>
          </a:solidFill>
        </p:spPr>
        <p:txBody>
          <a:bodyPr lIns="3657600" tIns="118872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2E0F24A-6D99-E346-86DC-F2D7DA261F0F}"/>
              </a:ext>
            </a:extLst>
          </p:cNvPr>
          <p:cNvSpPr>
            <a:spLocks noGrp="1"/>
          </p:cNvSpPr>
          <p:nvPr>
            <p:ph type="ctrTitle"/>
          </p:nvPr>
        </p:nvSpPr>
        <p:spPr bwMode="ltGray">
          <a:xfrm>
            <a:off x="0" y="1903609"/>
            <a:ext cx="9145429" cy="4137660"/>
          </a:xfrm>
          <a:solidFill>
            <a:schemeClr val="tx1">
              <a:alpha val="85000"/>
            </a:schemeClr>
          </a:solidFill>
        </p:spPr>
        <p:txBody>
          <a:bodyPr lIns="822960" tIns="640080" anchor="t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FC283FD-926C-6B44-B036-0973F58C682D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white">
          <a:xfrm>
            <a:off x="841593" y="4135102"/>
            <a:ext cx="7426107" cy="800153"/>
          </a:xfrm>
        </p:spPr>
        <p:txBody>
          <a:bodyPr rIns="822960"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915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8B3DD-199E-47E5-A651-ACBEC4755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1915"/>
            <a:ext cx="7886700" cy="33239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E7A74-CEC7-4DD1-A0D2-1C967DB23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0201"/>
            <a:ext cx="7886700" cy="45767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04836FD-9BFF-457C-985A-D1AC79E35C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Faegre Drinker Biddle &amp; Reath </a:t>
            </a:r>
            <a:r>
              <a:rPr lang="en-US" sz="525" dirty="0"/>
              <a:t>LLP</a:t>
            </a:r>
            <a:r>
              <a:rPr lang="en-US" dirty="0"/>
              <a:t>  </a:t>
            </a:r>
            <a:r>
              <a:rPr lang="en-US" dirty="0">
                <a:solidFill>
                  <a:schemeClr val="tx2"/>
                </a:solidFill>
              </a:rPr>
              <a:t>/</a:t>
            </a:r>
            <a:r>
              <a:rPr lang="en-US" dirty="0"/>
              <a:t>  faegredrinker.com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80DB31-3050-44CC-924A-39B725B7CF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12228DE-DA4F-4C97-A053-60ADC34ED9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241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38EEB79-1B75-4D4E-A9B2-ECB68CF2F9FA}"/>
              </a:ext>
            </a:extLst>
          </p:cNvPr>
          <p:cNvCxnSpPr>
            <a:cxnSpLocks/>
          </p:cNvCxnSpPr>
          <p:nvPr userDrawn="1"/>
        </p:nvCxnSpPr>
        <p:spPr>
          <a:xfrm>
            <a:off x="628650" y="1336675"/>
            <a:ext cx="78867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E7A74-CEC7-4DD1-A0D2-1C967DB23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78696"/>
            <a:ext cx="7886700" cy="41639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9C675CC-1243-6E44-902A-02AD284CF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1914"/>
            <a:ext cx="7886700" cy="692826"/>
          </a:xfrm>
          <a:solidFill>
            <a:schemeClr val="bg1"/>
          </a:solidFill>
        </p:spPr>
        <p:txBody>
          <a:bodyPr anchor="t">
            <a:noAutofit/>
          </a:bodyPr>
          <a:lstStyle>
            <a:lvl1pPr>
              <a:spcAft>
                <a:spcPts val="300"/>
              </a:spcAft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65357-029D-46A8-8747-DEE1E3576D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Faegre Drinker Biddle &amp; Reath </a:t>
            </a:r>
            <a:r>
              <a:rPr lang="en-US" sz="525" dirty="0"/>
              <a:t>LLP</a:t>
            </a:r>
            <a:r>
              <a:rPr lang="en-US" dirty="0"/>
              <a:t>  </a:t>
            </a:r>
            <a:r>
              <a:rPr lang="en-US" dirty="0">
                <a:solidFill>
                  <a:schemeClr val="tx2"/>
                </a:solidFill>
              </a:rPr>
              <a:t>/</a:t>
            </a:r>
            <a:r>
              <a:rPr lang="en-US" dirty="0"/>
              <a:t>  faegredrinker.com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0B32F-698E-499E-846C-7072DCACE2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76DC130-C22C-4AA0-9788-1AFEE3700F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953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9074EC73-1C6F-426D-A78C-90051EC329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" t="83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584D3E-41B3-4C4C-8772-FA21EEE8DD94}"/>
              </a:ext>
            </a:extLst>
          </p:cNvPr>
          <p:cNvCxnSpPr/>
          <p:nvPr userDrawn="1"/>
        </p:nvCxnSpPr>
        <p:spPr>
          <a:xfrm>
            <a:off x="623888" y="2890838"/>
            <a:ext cx="43846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0">
            <a:extLst>
              <a:ext uri="{FF2B5EF4-FFF2-40B4-BE49-F238E27FC236}">
                <a16:creationId xmlns:a16="http://schemas.microsoft.com/office/drawing/2014/main" id="{402D7B2F-E3EB-4A6D-B198-157698BB8D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88" y="6175375"/>
            <a:ext cx="80168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0EEB94-5A5C-46FE-8830-6E3147321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762001"/>
            <a:ext cx="5712714" cy="1891078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D5B5C-1F48-4514-A902-6022DCB6E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186114"/>
            <a:ext cx="4389120" cy="914400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43927CD-E451-4D73-8AFA-0F22255B11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675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Faegre Drinker Biddle &amp; Reath </a:t>
            </a:r>
            <a:r>
              <a:rPr lang="en-US" sz="525" dirty="0"/>
              <a:t>LLP</a:t>
            </a:r>
            <a:r>
              <a:rPr lang="en-US" dirty="0"/>
              <a:t>  </a:t>
            </a:r>
            <a:r>
              <a:rPr lang="en-US" dirty="0">
                <a:solidFill>
                  <a:schemeClr val="tx2"/>
                </a:solidFill>
              </a:rPr>
              <a:t>/</a:t>
            </a:r>
            <a:r>
              <a:rPr lang="en-US" dirty="0"/>
              <a:t>  faegredrinker.com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EF5D837-66E2-4F82-85CA-8CDC8A507F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59AF76D-F7A2-4694-8D44-E09B0B8338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080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5BB2AAE-38B0-420E-AF0C-A3C996369F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8" t="8322" r="-2"/>
          <a:stretch>
            <a:fillRect/>
          </a:stretch>
        </p:blipFill>
        <p:spPr bwMode="auto">
          <a:xfrm>
            <a:off x="3246438" y="0"/>
            <a:ext cx="58975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4B2239-712F-487E-8A02-65B7E5B3126A}"/>
              </a:ext>
            </a:extLst>
          </p:cNvPr>
          <p:cNvCxnSpPr>
            <a:cxnSpLocks/>
          </p:cNvCxnSpPr>
          <p:nvPr userDrawn="1"/>
        </p:nvCxnSpPr>
        <p:spPr>
          <a:xfrm>
            <a:off x="3713163" y="2890838"/>
            <a:ext cx="480218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0">
            <a:extLst>
              <a:ext uri="{FF2B5EF4-FFF2-40B4-BE49-F238E27FC236}">
                <a16:creationId xmlns:a16="http://schemas.microsoft.com/office/drawing/2014/main" id="{45B322BF-AE5D-44E3-AB39-F39FDEA1B8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88" y="6175375"/>
            <a:ext cx="80168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0EEB94-5A5C-46FE-8830-6E3147321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242" y="762001"/>
            <a:ext cx="4802108" cy="1891078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D5B5C-1F48-4514-A902-6022DCB6E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3243" y="3186114"/>
            <a:ext cx="4389120" cy="914400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F159677-560B-4D53-A37E-6A2BF86C45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Faegre Drinker Biddle &amp; Reath </a:t>
            </a:r>
            <a:r>
              <a:rPr lang="en-US" sz="525" dirty="0"/>
              <a:t>LLP</a:t>
            </a:r>
            <a:r>
              <a:rPr lang="en-US" dirty="0"/>
              <a:t>  </a:t>
            </a:r>
            <a:r>
              <a:rPr lang="en-US" dirty="0">
                <a:solidFill>
                  <a:schemeClr val="tx2"/>
                </a:solidFill>
              </a:rPr>
              <a:t>/</a:t>
            </a:r>
            <a:r>
              <a:rPr lang="en-US" dirty="0"/>
              <a:t>  faegredrinker.com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668F913-EC69-4979-80B8-4413C919D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E02729C-3D8E-4250-87BC-52A96E34C2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283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EFE03B1-2C70-4628-8889-61678689851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441325"/>
            <a:ext cx="78867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A47BD4A-0136-4E39-85B9-7D070A9759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600200"/>
            <a:ext cx="7886700" cy="457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230F3-1232-4F87-A86E-39E91D450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8363" y="6442075"/>
            <a:ext cx="2254250" cy="1397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Faegre Drinker Biddle &amp; Reath </a:t>
            </a:r>
            <a:r>
              <a:rPr lang="en-US" sz="525" dirty="0"/>
              <a:t>LLP</a:t>
            </a:r>
            <a:r>
              <a:rPr lang="en-US" dirty="0"/>
              <a:t>  </a:t>
            </a:r>
            <a:r>
              <a:rPr lang="en-US" dirty="0">
                <a:solidFill>
                  <a:schemeClr val="tx2"/>
                </a:solidFill>
              </a:rPr>
              <a:t>/</a:t>
            </a:r>
            <a:r>
              <a:rPr lang="en-US" dirty="0"/>
              <a:t>  faegredrinker.com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B0E18-E00A-4ABE-8595-7E567C097E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434138"/>
            <a:ext cx="203200" cy="1397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5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E14202A-1D82-4A47-BB34-19FBC3FFE9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C87E35-1598-4516-9095-562BF46EC5EF}"/>
              </a:ext>
            </a:extLst>
          </p:cNvPr>
          <p:cNvCxnSpPr/>
          <p:nvPr userDrawn="1"/>
        </p:nvCxnSpPr>
        <p:spPr>
          <a:xfrm>
            <a:off x="628650" y="985838"/>
            <a:ext cx="78867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16">
            <a:extLst>
              <a:ext uri="{FF2B5EF4-FFF2-40B4-BE49-F238E27FC236}">
                <a16:creationId xmlns:a16="http://schemas.microsoft.com/office/drawing/2014/main" id="{60D8A657-65EF-4DE0-9038-2C5D53E52791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175" y="6175375"/>
            <a:ext cx="765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35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</p:sldLayoutIdLst>
  <p:hf hd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○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68275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BF873214-253E-48C0-8035-9EA1BF17E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784727"/>
            <a:ext cx="6003925" cy="1765295"/>
          </a:xfrm>
        </p:spPr>
        <p:txBody>
          <a:bodyPr/>
          <a:lstStyle/>
          <a:p>
            <a:pPr eaLnBrk="1" hangingPunct="1"/>
            <a:r>
              <a:rPr lang="en-US" altLang="en-US" dirty="0"/>
              <a:t>State-Level Advocacy</a:t>
            </a:r>
            <a:br>
              <a:rPr lang="en-US" altLang="en-US" dirty="0"/>
            </a:br>
            <a:br>
              <a:rPr lang="en-US" altLang="en-US" dirty="0"/>
            </a:br>
            <a:endParaRPr lang="en-US" altLang="en-US" dirty="0"/>
          </a:p>
        </p:txBody>
      </p:sp>
      <p:sp>
        <p:nvSpPr>
          <p:cNvPr id="22531" name="Subtitle 5">
            <a:extLst>
              <a:ext uri="{FF2B5EF4-FFF2-40B4-BE49-F238E27FC236}">
                <a16:creationId xmlns:a16="http://schemas.microsoft.com/office/drawing/2014/main" id="{B6EBE7A6-CBBD-4A6A-B3FA-79FD8B51D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2952750"/>
            <a:ext cx="4384675" cy="952500"/>
          </a:xfrm>
        </p:spPr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Indiana Alliance of YMCAs</a:t>
            </a:r>
          </a:p>
          <a:p>
            <a:pPr eaLnBrk="1" hangingPunct="1"/>
            <a:r>
              <a:rPr lang="en-US" altLang="en-US" dirty="0"/>
              <a:t>2021 Leadership Conference</a:t>
            </a:r>
          </a:p>
          <a:p>
            <a:pPr eaLnBrk="1" hangingPunct="1"/>
            <a:r>
              <a:rPr lang="en-US" altLang="en-US" dirty="0"/>
              <a:t>November 11, 2021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Brad Boswell</a:t>
            </a:r>
          </a:p>
        </p:txBody>
      </p:sp>
    </p:spTree>
    <p:extLst>
      <p:ext uri="{BB962C8B-B14F-4D97-AF65-F5344CB8AC3E}">
        <p14:creationId xmlns:p14="http://schemas.microsoft.com/office/powerpoint/2010/main" val="273962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2628F-F622-4526-BB0C-CF4C0669F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40618"/>
            <a:ext cx="7886700" cy="45767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/>
              <a:t>Build Relationships</a:t>
            </a:r>
          </a:p>
          <a:p>
            <a:pPr>
              <a:lnSpc>
                <a:spcPct val="150000"/>
              </a:lnSpc>
            </a:pPr>
            <a:r>
              <a:rPr lang="en-US" sz="2000"/>
              <a:t>Have a Plan</a:t>
            </a:r>
          </a:p>
          <a:p>
            <a:pPr>
              <a:lnSpc>
                <a:spcPct val="150000"/>
              </a:lnSpc>
            </a:pPr>
            <a:r>
              <a:rPr lang="en-US" sz="2000"/>
              <a:t>Know the Issues</a:t>
            </a: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148897-85EA-4F46-81A5-792E26B51C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8363" y="6442075"/>
            <a:ext cx="2254250" cy="139700"/>
          </a:xfrm>
        </p:spPr>
        <p:txBody>
          <a:bodyPr/>
          <a:lstStyle/>
          <a:p>
            <a:pPr>
              <a:defRPr/>
            </a:pPr>
            <a:r>
              <a:rPr lang="en-US"/>
              <a:t>Faegre Drinker Biddle &amp; Reath </a:t>
            </a:r>
            <a:r>
              <a:rPr lang="en-US" sz="525"/>
              <a:t>LLP</a:t>
            </a:r>
            <a:r>
              <a:rPr lang="en-US"/>
              <a:t>  </a:t>
            </a:r>
            <a:r>
              <a:rPr lang="en-US">
                <a:solidFill>
                  <a:schemeClr val="tx2"/>
                </a:solidFill>
              </a:rPr>
              <a:t>/</a:t>
            </a:r>
            <a:r>
              <a:rPr lang="en-US"/>
              <a:t>  faegredrinker.com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F0F2D6-D650-43CC-84F2-B20448409C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28650" y="6434138"/>
            <a:ext cx="203200" cy="139700"/>
          </a:xfrm>
        </p:spPr>
        <p:txBody>
          <a:bodyPr/>
          <a:lstStyle/>
          <a:p>
            <a:pPr>
              <a:defRPr/>
            </a:pPr>
            <a:fld id="{512228DE-DA4F-4C97-A053-60ADC34ED97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1D1568-64BC-409E-8B52-EEFD2ADA3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Overview:</a:t>
            </a:r>
          </a:p>
        </p:txBody>
      </p:sp>
      <p:pic>
        <p:nvPicPr>
          <p:cNvPr id="2050" name="Picture 2" descr="Indiana Statehouse – Love Indiana">
            <a:extLst>
              <a:ext uri="{FF2B5EF4-FFF2-40B4-BE49-F238E27FC236}">
                <a16:creationId xmlns:a16="http://schemas.microsoft.com/office/drawing/2014/main" id="{BEE4EF22-492C-44C8-BB8E-6388E4529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2848535"/>
            <a:ext cx="733425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083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D6E90A4-60F0-4AE6-AD10-3B9D12F57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5342"/>
            <a:ext cx="7886700" cy="4576763"/>
          </a:xfrm>
        </p:spPr>
        <p:txBody>
          <a:bodyPr/>
          <a:lstStyle/>
          <a:p>
            <a:pPr marR="0">
              <a:lnSpc>
                <a:spcPct val="150000"/>
              </a:lnSpc>
            </a:pPr>
            <a:r>
              <a:rPr lang="en-US" sz="2000" b="0" dirty="0"/>
              <a:t>Look for opportunities to get to know legislators, legislative staff, and executive branch officials before approaching with an “ask” </a:t>
            </a:r>
          </a:p>
          <a:p>
            <a:pPr lvl="2">
              <a:lnSpc>
                <a:spcPct val="150000"/>
              </a:lnSpc>
            </a:pPr>
            <a:r>
              <a:rPr lang="en-US" sz="1600" dirty="0"/>
              <a:t>Not always possible, but extremely helpful</a:t>
            </a:r>
          </a:p>
          <a:p>
            <a:pPr lvl="2">
              <a:lnSpc>
                <a:spcPct val="150000"/>
              </a:lnSpc>
            </a:pPr>
            <a:r>
              <a:rPr lang="en-US" sz="1600" dirty="0"/>
              <a:t>Look for others that can facilitate introductions and offer background on the public officials</a:t>
            </a:r>
            <a:endParaRPr lang="en-US" sz="1600" b="0" dirty="0"/>
          </a:p>
          <a:p>
            <a:pPr marR="0">
              <a:lnSpc>
                <a:spcPct val="150000"/>
              </a:lnSpc>
            </a:pPr>
            <a:r>
              <a:rPr lang="en-US" sz="2000" b="0" dirty="0"/>
              <a:t>Let them know you are a resource for them</a:t>
            </a:r>
          </a:p>
          <a:p>
            <a:pPr marR="0">
              <a:lnSpc>
                <a:spcPct val="150000"/>
              </a:lnSpc>
            </a:pPr>
            <a:r>
              <a:rPr lang="en-US" sz="2000" b="0" dirty="0"/>
              <a:t>Leverage the YMCA brand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2C76F1-9710-4F69-A537-2E0740B741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Faegre Drinker Biddle &amp; Reath </a:t>
            </a:r>
            <a:r>
              <a:rPr lang="en-US" sz="525" dirty="0"/>
              <a:t>LLP</a:t>
            </a:r>
            <a:r>
              <a:rPr lang="en-US" dirty="0"/>
              <a:t>  </a:t>
            </a:r>
            <a:r>
              <a:rPr lang="en-US" dirty="0">
                <a:solidFill>
                  <a:schemeClr val="tx2"/>
                </a:solidFill>
              </a:rPr>
              <a:t>/</a:t>
            </a:r>
            <a:r>
              <a:rPr lang="en-US" dirty="0"/>
              <a:t>  faegredrinker.com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E7B5C2-B87F-4C9C-9C05-B5601B06CB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2228DE-DA4F-4C97-A053-60ADC34ED97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63E63E-7D7E-4D84-94F1-F98F1588E6D0}"/>
              </a:ext>
            </a:extLst>
          </p:cNvPr>
          <p:cNvSpPr/>
          <p:nvPr/>
        </p:nvSpPr>
        <p:spPr>
          <a:xfrm>
            <a:off x="2286000" y="130534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              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D86D03-3D7C-499D-9A93-62345754F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Relationships</a:t>
            </a:r>
          </a:p>
        </p:txBody>
      </p:sp>
    </p:spTree>
    <p:extLst>
      <p:ext uri="{BB962C8B-B14F-4D97-AF65-F5344CB8AC3E}">
        <p14:creationId xmlns:p14="http://schemas.microsoft.com/office/powerpoint/2010/main" val="257904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308CC-BF57-4C36-810D-D7AD8E393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1915"/>
            <a:ext cx="7886700" cy="332399"/>
          </a:xfrm>
        </p:spPr>
        <p:txBody>
          <a:bodyPr/>
          <a:lstStyle/>
          <a:p>
            <a:r>
              <a:rPr lang="en-US" dirty="0"/>
              <a:t>Have a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1BEED-CC03-4371-8D50-33F387C5E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1523"/>
            <a:ext cx="7886700" cy="4576763"/>
          </a:xfrm>
        </p:spPr>
        <p:txBody>
          <a:bodyPr/>
          <a:lstStyle/>
          <a:p>
            <a:r>
              <a:rPr lang="en-US" sz="2000" b="0" dirty="0"/>
              <a:t>Understand what “advocacy” is, is not, and should never be</a:t>
            </a:r>
          </a:p>
          <a:p>
            <a:pPr marL="0" indent="0">
              <a:buNone/>
            </a:pPr>
            <a:endParaRPr lang="en-US" sz="2000" b="0" dirty="0"/>
          </a:p>
          <a:p>
            <a:r>
              <a:rPr lang="en-US" sz="2000" b="0" dirty="0"/>
              <a:t>The when/where/why of making an “ask” </a:t>
            </a:r>
          </a:p>
          <a:p>
            <a:pPr marL="0" indent="0">
              <a:buNone/>
            </a:pPr>
            <a:endParaRPr lang="en-US" sz="2000" b="0" dirty="0"/>
          </a:p>
          <a:p>
            <a:r>
              <a:rPr lang="en-US" sz="2000" b="0" dirty="0"/>
              <a:t>Find ways to make the issues relatable to public officials – Why should they care about your issue? </a:t>
            </a:r>
          </a:p>
          <a:p>
            <a:pPr lvl="2"/>
            <a:r>
              <a:rPr lang="en-US" sz="1700" dirty="0"/>
              <a:t>This should be genuine – </a:t>
            </a:r>
            <a:r>
              <a:rPr lang="en-US" sz="1700" i="1" dirty="0"/>
              <a:t>see</a:t>
            </a:r>
            <a:r>
              <a:rPr lang="en-US" sz="1700" dirty="0"/>
              <a:t> building relationships before making the ask</a:t>
            </a:r>
          </a:p>
          <a:p>
            <a:pPr lvl="2"/>
            <a:endParaRPr lang="en-US" sz="1700" b="0" dirty="0"/>
          </a:p>
          <a:p>
            <a:r>
              <a:rPr lang="en-US" sz="2000" b="0" dirty="0"/>
              <a:t>If the “ask” has a fiscal, understand the timing relative to the state budget session</a:t>
            </a:r>
          </a:p>
          <a:p>
            <a:endParaRPr lang="en-US" sz="2000" b="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6BAADC-ABB1-4CFC-AFEF-38A8CFABBA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Faegre Drinker Biddle &amp; Reath </a:t>
            </a:r>
            <a:r>
              <a:rPr lang="en-US" sz="525" dirty="0"/>
              <a:t>LLP</a:t>
            </a:r>
            <a:r>
              <a:rPr lang="en-US" dirty="0"/>
              <a:t>  </a:t>
            </a:r>
            <a:r>
              <a:rPr lang="en-US" dirty="0">
                <a:solidFill>
                  <a:schemeClr val="tx2"/>
                </a:solidFill>
              </a:rPr>
              <a:t>/</a:t>
            </a:r>
            <a:r>
              <a:rPr lang="en-US" dirty="0"/>
              <a:t>  faegredrinker.com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4A1D08-B2BC-4498-A711-9FAB511F15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2228DE-DA4F-4C97-A053-60ADC34ED97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680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0C9A-0B69-4D81-B7FE-234916202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1915"/>
            <a:ext cx="7886700" cy="332399"/>
          </a:xfrm>
        </p:spPr>
        <p:txBody>
          <a:bodyPr/>
          <a:lstStyle/>
          <a:p>
            <a:r>
              <a:rPr lang="en-US" dirty="0"/>
              <a:t>Know the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930F3-21AE-4118-9E5F-F484EAFB8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1876"/>
            <a:ext cx="7886700" cy="45767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b="0" dirty="0"/>
              <a:t>Come prepared</a:t>
            </a:r>
          </a:p>
          <a:p>
            <a:pPr>
              <a:lnSpc>
                <a:spcPct val="150000"/>
              </a:lnSpc>
            </a:pPr>
            <a:r>
              <a:rPr lang="en-US" sz="2000" b="0" dirty="0"/>
              <a:t>Data, data, data</a:t>
            </a:r>
          </a:p>
          <a:p>
            <a:pPr>
              <a:lnSpc>
                <a:spcPct val="150000"/>
              </a:lnSpc>
            </a:pPr>
            <a:r>
              <a:rPr lang="en-US" sz="2000" b="0" dirty="0"/>
              <a:t>$$$$$</a:t>
            </a:r>
          </a:p>
          <a:p>
            <a:pPr>
              <a:lnSpc>
                <a:spcPct val="150000"/>
              </a:lnSpc>
            </a:pPr>
            <a:r>
              <a:rPr lang="en-US" sz="2000" b="0" dirty="0"/>
              <a:t>Reports and 1-pagers </a:t>
            </a:r>
          </a:p>
          <a:p>
            <a:pPr>
              <a:lnSpc>
                <a:spcPct val="150000"/>
              </a:lnSpc>
            </a:pPr>
            <a:r>
              <a:rPr lang="en-US" sz="2000" b="0" dirty="0"/>
              <a:t>When data is lacking, use compelling and relatable anecdotes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C8103D-8E5F-4145-8E59-BDBD8AC4A6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Faegre Drinker Biddle &amp; Reath </a:t>
            </a:r>
            <a:r>
              <a:rPr lang="en-US" sz="525" dirty="0"/>
              <a:t>LLP</a:t>
            </a:r>
            <a:r>
              <a:rPr lang="en-US" dirty="0"/>
              <a:t>  </a:t>
            </a:r>
            <a:r>
              <a:rPr lang="en-US" dirty="0">
                <a:solidFill>
                  <a:schemeClr val="tx2"/>
                </a:solidFill>
              </a:rPr>
              <a:t>/</a:t>
            </a:r>
            <a:r>
              <a:rPr lang="en-US" dirty="0"/>
              <a:t>  faegredrinker.com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19F42-2644-4D34-A1A9-20DA039582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2228DE-DA4F-4C97-A053-60ADC34ED97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74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5F1D8-8BE1-43A0-B0E5-F95C8CA4F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2A2166-AF2D-464E-BE94-3E53EC4F22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Faegre Drinker Biddle &amp; Reath </a:t>
            </a:r>
            <a:r>
              <a:rPr lang="en-US" sz="525"/>
              <a:t>LLP</a:t>
            </a:r>
            <a:r>
              <a:rPr lang="en-US"/>
              <a:t>  </a:t>
            </a:r>
            <a:r>
              <a:rPr lang="en-US">
                <a:solidFill>
                  <a:schemeClr val="tx2"/>
                </a:solidFill>
              </a:rPr>
              <a:t>/</a:t>
            </a:r>
            <a:r>
              <a:rPr lang="en-US"/>
              <a:t>  faegredrinker.com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7A1098-064F-4269-A932-C77EA959A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2228DE-DA4F-4C97-A053-60ADC34ED97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26" name="Picture 2" descr="Security is Tight at the Indiana State Capitol Building as Nation Prepares  to Swear in President Biden">
            <a:extLst>
              <a:ext uri="{FF2B5EF4-FFF2-40B4-BE49-F238E27FC236}">
                <a16:creationId xmlns:a16="http://schemas.microsoft.com/office/drawing/2014/main" id="{812431C0-0785-4294-B48B-F2D260D70A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70447"/>
            <a:ext cx="7886700" cy="443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393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aegre Drinker Office Colors">
      <a:dk1>
        <a:srgbClr val="000000"/>
      </a:dk1>
      <a:lt1>
        <a:sysClr val="window" lastClr="FFFFFF"/>
      </a:lt1>
      <a:dk2>
        <a:srgbClr val="00B140"/>
      </a:dk2>
      <a:lt2>
        <a:srgbClr val="D1CCBD"/>
      </a:lt2>
      <a:accent1>
        <a:srgbClr val="BD472A"/>
      </a:accent1>
      <a:accent2>
        <a:srgbClr val="696158"/>
      </a:accent2>
      <a:accent3>
        <a:srgbClr val="722257"/>
      </a:accent3>
      <a:accent4>
        <a:srgbClr val="0067A0"/>
      </a:accent4>
      <a:accent5>
        <a:srgbClr val="A2ACAB"/>
      </a:accent5>
      <a:accent6>
        <a:srgbClr val="00305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Template-Standard" id="{AB7E4614-4662-EC45-9656-CFCD90D2EF9C}" vid="{CEB85B85-C0FB-AA44-941A-851DC6CC5C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PowerPoint-Template-Standard</Template>
  <TotalTime>285</TotalTime>
  <Words>259</Words>
  <Application>Microsoft Office PowerPoint</Application>
  <PresentationFormat>On-screen Show (4:3)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State-Level Advocacy  </vt:lpstr>
      <vt:lpstr>Overview:</vt:lpstr>
      <vt:lpstr>Build Relationships</vt:lpstr>
      <vt:lpstr>Have a Plan</vt:lpstr>
      <vt:lpstr>Know the Issues</vt:lpstr>
      <vt:lpstr>Questions</vt:lpstr>
    </vt:vector>
  </TitlesOfParts>
  <Manager/>
  <Company>Drinker Biddle &amp; Reath LLP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name with a long title and subhead</dc:title>
  <dc:subject/>
  <dc:creator>Miczek, Holly F.</dc:creator>
  <cp:keywords/>
  <dc:description/>
  <cp:lastModifiedBy>Boswell, Brad</cp:lastModifiedBy>
  <cp:revision>30</cp:revision>
  <dcterms:created xsi:type="dcterms:W3CDTF">2020-03-30T15:28:07Z</dcterms:created>
  <dcterms:modified xsi:type="dcterms:W3CDTF">2021-11-10T21:18:44Z</dcterms:modified>
  <cp:category/>
</cp:coreProperties>
</file>